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2B513E-FCEB-4468-AA06-56D737A7A993}" type="doc">
      <dgm:prSet loTypeId="urn:microsoft.com/office/officeart/2005/8/layout/arrow2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DE78007C-FDA6-4CA4-8BBE-13DBEFA22EE5}">
      <dgm:prSet phldrT="[Текст]" custT="1"/>
      <dgm:spPr/>
      <dgm:t>
        <a:bodyPr/>
        <a:lstStyle/>
        <a:p>
          <a:pPr algn="ctr"/>
          <a:r>
            <a:rPr lang="ru-RU" sz="1400" dirty="0" smtClean="0"/>
            <a:t>чувства</a:t>
          </a:r>
          <a:r>
            <a:rPr lang="ru-RU" sz="1200" dirty="0" smtClean="0"/>
            <a:t> </a:t>
          </a:r>
          <a:r>
            <a:rPr lang="ru-RU" sz="1400" dirty="0" smtClean="0"/>
            <a:t>ответственности</a:t>
          </a:r>
          <a:endParaRPr lang="ru-RU" sz="1200" dirty="0"/>
        </a:p>
      </dgm:t>
    </dgm:pt>
    <dgm:pt modelId="{4E3E60EE-B57C-4769-9B97-3868C27AF6B8}" type="parTrans" cxnId="{AF2C997C-C248-4A75-8FF9-8ED051E87E34}">
      <dgm:prSet/>
      <dgm:spPr/>
      <dgm:t>
        <a:bodyPr/>
        <a:lstStyle/>
        <a:p>
          <a:endParaRPr lang="ru-RU"/>
        </a:p>
      </dgm:t>
    </dgm:pt>
    <dgm:pt modelId="{578C1F4B-98D9-42B9-B401-82C04430CB8A}" type="sibTrans" cxnId="{AF2C997C-C248-4A75-8FF9-8ED051E87E34}">
      <dgm:prSet/>
      <dgm:spPr/>
      <dgm:t>
        <a:bodyPr/>
        <a:lstStyle/>
        <a:p>
          <a:endParaRPr lang="ru-RU"/>
        </a:p>
      </dgm:t>
    </dgm:pt>
    <dgm:pt modelId="{F651C0E7-3C1C-4444-84BC-A0019B14E442}">
      <dgm:prSet phldrT="[Текст]" custT="1"/>
      <dgm:spPr/>
      <dgm:t>
        <a:bodyPr/>
        <a:lstStyle/>
        <a:p>
          <a:pPr algn="ctr"/>
          <a:r>
            <a:rPr lang="ru-RU" sz="1400" dirty="0" smtClean="0"/>
            <a:t>сформированность</a:t>
          </a:r>
        </a:p>
        <a:p>
          <a:pPr algn="ctr"/>
          <a:r>
            <a:rPr lang="ru-RU" sz="1400" dirty="0" smtClean="0"/>
            <a:t> мировоззрения</a:t>
          </a:r>
          <a:endParaRPr lang="ru-RU" sz="1400" dirty="0"/>
        </a:p>
      </dgm:t>
    </dgm:pt>
    <dgm:pt modelId="{D31018CD-A01D-4F73-877D-C7CB698E31F5}" type="parTrans" cxnId="{95B68DB9-54E6-4F2A-8765-CDDDF24BEF9D}">
      <dgm:prSet/>
      <dgm:spPr/>
      <dgm:t>
        <a:bodyPr/>
        <a:lstStyle/>
        <a:p>
          <a:endParaRPr lang="ru-RU"/>
        </a:p>
      </dgm:t>
    </dgm:pt>
    <dgm:pt modelId="{B3FD193C-F618-4665-AD60-B8BB639DF85F}" type="sibTrans" cxnId="{95B68DB9-54E6-4F2A-8765-CDDDF24BEF9D}">
      <dgm:prSet/>
      <dgm:spPr/>
      <dgm:t>
        <a:bodyPr/>
        <a:lstStyle/>
        <a:p>
          <a:endParaRPr lang="ru-RU"/>
        </a:p>
      </dgm:t>
    </dgm:pt>
    <dgm:pt modelId="{C0FF9ECA-A9CD-442A-8CB4-F72666F7D5F7}">
      <dgm:prSet phldrT="[Текст]" phldr="1"/>
      <dgm:spPr/>
      <dgm:t>
        <a:bodyPr/>
        <a:lstStyle/>
        <a:p>
          <a:endParaRPr lang="ru-RU" dirty="0"/>
        </a:p>
      </dgm:t>
    </dgm:pt>
    <dgm:pt modelId="{DB866943-8CEF-4E73-BE59-39D11702474D}" type="parTrans" cxnId="{4D49E2EB-4B0F-4407-8B76-10B23421D421}">
      <dgm:prSet/>
      <dgm:spPr/>
      <dgm:t>
        <a:bodyPr/>
        <a:lstStyle/>
        <a:p>
          <a:endParaRPr lang="ru-RU"/>
        </a:p>
      </dgm:t>
    </dgm:pt>
    <dgm:pt modelId="{FF8D7CF4-D64C-42E0-A1EF-4AFB615884C7}" type="sibTrans" cxnId="{4D49E2EB-4B0F-4407-8B76-10B23421D421}">
      <dgm:prSet/>
      <dgm:spPr/>
      <dgm:t>
        <a:bodyPr/>
        <a:lstStyle/>
        <a:p>
          <a:endParaRPr lang="ru-RU"/>
        </a:p>
      </dgm:t>
    </dgm:pt>
    <dgm:pt modelId="{B679754F-3F69-4022-A28C-BF5699D6CB69}">
      <dgm:prSet phldrT="[Текст]" phldr="1"/>
      <dgm:spPr/>
      <dgm:t>
        <a:bodyPr/>
        <a:lstStyle/>
        <a:p>
          <a:endParaRPr lang="ru-RU" dirty="0"/>
        </a:p>
      </dgm:t>
    </dgm:pt>
    <dgm:pt modelId="{C3B1FFC5-68E4-4A7F-8D46-9166F7390273}" type="parTrans" cxnId="{8F03F274-D5DB-4485-915E-F16EEAC232C5}">
      <dgm:prSet/>
      <dgm:spPr/>
      <dgm:t>
        <a:bodyPr/>
        <a:lstStyle/>
        <a:p>
          <a:endParaRPr lang="ru-RU"/>
        </a:p>
      </dgm:t>
    </dgm:pt>
    <dgm:pt modelId="{96B7D6D1-50AD-4590-8671-52D181BDC298}" type="sibTrans" cxnId="{8F03F274-D5DB-4485-915E-F16EEAC232C5}">
      <dgm:prSet/>
      <dgm:spPr/>
      <dgm:t>
        <a:bodyPr/>
        <a:lstStyle/>
        <a:p>
          <a:endParaRPr lang="ru-RU"/>
        </a:p>
      </dgm:t>
    </dgm:pt>
    <dgm:pt modelId="{33C8E252-259C-4A0A-BA38-DD6D262FAD1B}">
      <dgm:prSet phldrT="[Текст]" custT="1"/>
      <dgm:spPr/>
      <dgm:t>
        <a:bodyPr/>
        <a:lstStyle/>
        <a:p>
          <a:pPr algn="ctr"/>
          <a:r>
            <a:rPr lang="ru-RU" sz="1400" b="0" dirty="0" smtClean="0"/>
            <a:t>готовность к служению Отечеству</a:t>
          </a:r>
          <a:endParaRPr lang="ru-RU" sz="1400" b="0" dirty="0"/>
        </a:p>
      </dgm:t>
    </dgm:pt>
    <dgm:pt modelId="{4E39DA1E-9D40-4858-B006-C168F740CA4B}" type="parTrans" cxnId="{7BAA4197-3DBF-4B1A-A34C-21C114E3EBB1}">
      <dgm:prSet/>
      <dgm:spPr/>
      <dgm:t>
        <a:bodyPr/>
        <a:lstStyle/>
        <a:p>
          <a:endParaRPr lang="ru-RU"/>
        </a:p>
      </dgm:t>
    </dgm:pt>
    <dgm:pt modelId="{F2712A84-1263-4E8B-BE01-B8AD468511EF}" type="sibTrans" cxnId="{7BAA4197-3DBF-4B1A-A34C-21C114E3EBB1}">
      <dgm:prSet/>
      <dgm:spPr/>
      <dgm:t>
        <a:bodyPr/>
        <a:lstStyle/>
        <a:p>
          <a:endParaRPr lang="ru-RU"/>
        </a:p>
      </dgm:t>
    </dgm:pt>
    <dgm:pt modelId="{24306662-4ECD-4E4D-BC64-F9BDF523CCD8}">
      <dgm:prSet phldrT="[Текст]" custT="1"/>
      <dgm:spPr/>
      <dgm:t>
        <a:bodyPr/>
        <a:lstStyle/>
        <a:p>
          <a:pPr algn="ctr"/>
          <a:r>
            <a:rPr lang="ru-RU" sz="1400" dirty="0" smtClean="0"/>
            <a:t>активная гражданская позиция</a:t>
          </a:r>
          <a:endParaRPr lang="ru-RU" sz="1400" dirty="0"/>
        </a:p>
      </dgm:t>
    </dgm:pt>
    <dgm:pt modelId="{36CDA1FD-AC1E-4643-BB15-C3FA1F1E9FDF}" type="parTrans" cxnId="{6BCA1973-0F68-4729-89C8-0F01549DE69A}">
      <dgm:prSet/>
      <dgm:spPr/>
      <dgm:t>
        <a:bodyPr/>
        <a:lstStyle/>
        <a:p>
          <a:endParaRPr lang="ru-RU"/>
        </a:p>
      </dgm:t>
    </dgm:pt>
    <dgm:pt modelId="{0545A475-9157-419A-8C6B-0B323364D4AF}" type="sibTrans" cxnId="{6BCA1973-0F68-4729-89C8-0F01549DE69A}">
      <dgm:prSet/>
      <dgm:spPr/>
      <dgm:t>
        <a:bodyPr/>
        <a:lstStyle/>
        <a:p>
          <a:endParaRPr lang="ru-RU"/>
        </a:p>
      </dgm:t>
    </dgm:pt>
    <dgm:pt modelId="{42BDBD43-8505-471D-A186-6D32BBB417C1}">
      <dgm:prSet phldrT="[Текст]" custT="1"/>
      <dgm:spPr/>
      <dgm:t>
        <a:bodyPr/>
        <a:lstStyle/>
        <a:p>
          <a:pPr algn="ctr"/>
          <a:r>
            <a:rPr lang="ru-RU" sz="1400" dirty="0" smtClean="0"/>
            <a:t>толерантное сознание</a:t>
          </a:r>
          <a:endParaRPr lang="ru-RU" sz="1400" dirty="0"/>
        </a:p>
      </dgm:t>
    </dgm:pt>
    <dgm:pt modelId="{7F862D8A-0190-44B1-9AA1-4A171F02125B}" type="parTrans" cxnId="{C4890D42-0E05-4FD3-BEDC-72FB10CCE084}">
      <dgm:prSet/>
      <dgm:spPr/>
      <dgm:t>
        <a:bodyPr/>
        <a:lstStyle/>
        <a:p>
          <a:endParaRPr lang="ru-RU"/>
        </a:p>
      </dgm:t>
    </dgm:pt>
    <dgm:pt modelId="{A3C3E5C3-EF36-49DF-B45D-AAF54F173EA1}" type="sibTrans" cxnId="{C4890D42-0E05-4FD3-BEDC-72FB10CCE084}">
      <dgm:prSet/>
      <dgm:spPr/>
      <dgm:t>
        <a:bodyPr/>
        <a:lstStyle/>
        <a:p>
          <a:endParaRPr lang="ru-RU"/>
        </a:p>
      </dgm:t>
    </dgm:pt>
    <dgm:pt modelId="{D4F347A3-A594-4392-BA41-6635BA429B89}">
      <dgm:prSet phldrT="[Текст]" custScaleX="213929" custScaleY="29665" custLinFactX="-4493" custLinFactNeighborX="-100000" custLinFactNeighborY="-25729"/>
      <dgm:spPr/>
      <dgm:t>
        <a:bodyPr/>
        <a:lstStyle/>
        <a:p>
          <a:endParaRPr lang="ru-RU" dirty="0"/>
        </a:p>
      </dgm:t>
    </dgm:pt>
    <dgm:pt modelId="{33F4407E-AC4E-4A16-A089-51B6621FDB67}" type="parTrans" cxnId="{1D79B006-8C35-4775-A631-F1699B0DCE6D}">
      <dgm:prSet/>
      <dgm:spPr/>
      <dgm:t>
        <a:bodyPr/>
        <a:lstStyle/>
        <a:p>
          <a:endParaRPr lang="ru-RU"/>
        </a:p>
      </dgm:t>
    </dgm:pt>
    <dgm:pt modelId="{B498BD41-734E-490F-90BB-D788603300EF}" type="sibTrans" cxnId="{1D79B006-8C35-4775-A631-F1699B0DCE6D}">
      <dgm:prSet/>
      <dgm:spPr/>
      <dgm:t>
        <a:bodyPr/>
        <a:lstStyle/>
        <a:p>
          <a:endParaRPr lang="ru-RU"/>
        </a:p>
      </dgm:t>
    </dgm:pt>
    <dgm:pt modelId="{D8B0D5BE-4A67-4095-9D71-92D16BB857FA}">
      <dgm:prSet phldrT="[Текст]" custScaleX="213929" custScaleY="29665" custLinFactX="-4493" custLinFactNeighborX="-100000" custLinFactNeighborY="-25729"/>
      <dgm:spPr/>
      <dgm:t>
        <a:bodyPr/>
        <a:lstStyle/>
        <a:p>
          <a:endParaRPr lang="ru-RU" dirty="0"/>
        </a:p>
      </dgm:t>
    </dgm:pt>
    <dgm:pt modelId="{E869E6CB-5A65-4FC8-981E-82F1FEC23BF8}" type="parTrans" cxnId="{D3C4E89F-5C74-4E47-8795-3DF6DAA7EAC0}">
      <dgm:prSet/>
      <dgm:spPr/>
      <dgm:t>
        <a:bodyPr/>
        <a:lstStyle/>
        <a:p>
          <a:endParaRPr lang="ru-RU"/>
        </a:p>
      </dgm:t>
    </dgm:pt>
    <dgm:pt modelId="{C6B91175-C972-48A2-B2E5-323D1654AA04}" type="sibTrans" cxnId="{D3C4E89F-5C74-4E47-8795-3DF6DAA7EAC0}">
      <dgm:prSet/>
      <dgm:spPr/>
      <dgm:t>
        <a:bodyPr/>
        <a:lstStyle/>
        <a:p>
          <a:endParaRPr lang="ru-RU"/>
        </a:p>
      </dgm:t>
    </dgm:pt>
    <dgm:pt modelId="{5CB46B93-04FA-453B-B0AC-2C20C6C81A44}">
      <dgm:prSet phldrT="[Текст]" custScaleX="144129" custScaleY="46504" custLinFactNeighborX="-85933" custLinFactNeighborY="-21820"/>
      <dgm:spPr/>
      <dgm:t>
        <a:bodyPr/>
        <a:lstStyle/>
        <a:p>
          <a:endParaRPr lang="ru-RU" dirty="0"/>
        </a:p>
      </dgm:t>
    </dgm:pt>
    <dgm:pt modelId="{6967E2F1-BD25-467E-BAEC-B1E7984AE1D8}" type="parTrans" cxnId="{3DDF9DF9-20C3-42B0-9A51-DCB1BCDA040C}">
      <dgm:prSet/>
      <dgm:spPr/>
      <dgm:t>
        <a:bodyPr/>
        <a:lstStyle/>
        <a:p>
          <a:endParaRPr lang="ru-RU"/>
        </a:p>
      </dgm:t>
    </dgm:pt>
    <dgm:pt modelId="{4C183E4B-4F53-43A5-85A4-8694E94393DB}" type="sibTrans" cxnId="{3DDF9DF9-20C3-42B0-9A51-DCB1BCDA040C}">
      <dgm:prSet/>
      <dgm:spPr/>
      <dgm:t>
        <a:bodyPr/>
        <a:lstStyle/>
        <a:p>
          <a:endParaRPr lang="ru-RU"/>
        </a:p>
      </dgm:t>
    </dgm:pt>
    <dgm:pt modelId="{5A276A73-02CF-437D-BCB0-680DA79C0507}" type="pres">
      <dgm:prSet presAssocID="{BA2B513E-FCEB-4468-AA06-56D737A7A993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A7E11A-5E39-4F95-BBB3-373746AF403C}" type="pres">
      <dgm:prSet presAssocID="{BA2B513E-FCEB-4468-AA06-56D737A7A993}" presName="arrow" presStyleLbl="bgShp" presStyleIdx="0" presStyleCnt="1" custAng="0" custScaleX="162698" custLinFactNeighborX="-6391" custLinFactNeighborY="-4194"/>
      <dgm:spPr/>
    </dgm:pt>
    <dgm:pt modelId="{AD16B4F3-AB5F-4499-9EE7-CDC90EF94C0C}" type="pres">
      <dgm:prSet presAssocID="{BA2B513E-FCEB-4468-AA06-56D737A7A993}" presName="arrowDiagram5" presStyleCnt="0"/>
      <dgm:spPr/>
    </dgm:pt>
    <dgm:pt modelId="{5F47B680-8B61-48D6-9AE6-60282F20DF33}" type="pres">
      <dgm:prSet presAssocID="{DE78007C-FDA6-4CA4-8BBE-13DBEFA22EE5}" presName="bullet5a" presStyleLbl="node1" presStyleIdx="0" presStyleCnt="5" custLinFactX="-600000" custLinFactNeighborX="-619413" custLinFactNeighborY="47703"/>
      <dgm:spPr/>
    </dgm:pt>
    <dgm:pt modelId="{1626B6E3-BF36-4BFC-BA76-718FA51CD29E}" type="pres">
      <dgm:prSet presAssocID="{DE78007C-FDA6-4CA4-8BBE-13DBEFA22EE5}" presName="textBox5a" presStyleLbl="revTx" presStyleIdx="0" presStyleCnt="5" custScaleX="201296" custScaleY="57879" custLinFactX="-100000" custLinFactNeighborX="-146945" custLinFactNeighborY="9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3627E-92D8-4BF6-B591-0A47E66D214E}" type="pres">
      <dgm:prSet presAssocID="{F651C0E7-3C1C-4444-84BC-A0019B14E442}" presName="bullet5b" presStyleLbl="node1" presStyleIdx="1" presStyleCnt="5" custLinFactX="-300157" custLinFactNeighborX="-400000" custLinFactNeighborY="56887"/>
      <dgm:spPr>
        <a:solidFill>
          <a:schemeClr val="accent4">
            <a:lumMod val="40000"/>
            <a:lumOff val="60000"/>
            <a:alpha val="80000"/>
          </a:schemeClr>
        </a:solidFill>
      </dgm:spPr>
    </dgm:pt>
    <dgm:pt modelId="{4E82FFA7-EE72-4D27-A1E4-325142BA3C83}" type="pres">
      <dgm:prSet presAssocID="{F651C0E7-3C1C-4444-84BC-A0019B14E442}" presName="textBox5b" presStyleLbl="revTx" presStyleIdx="1" presStyleCnt="5" custScaleX="202386" custScaleY="34603" custLinFactX="-62236" custLinFactNeighborX="-100000" custLinFactNeighborY="-9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02F5F-94DF-466A-AF55-971CE9D3D718}" type="pres">
      <dgm:prSet presAssocID="{33C8E252-259C-4A0A-BA38-DD6D262FAD1B}" presName="bullet5c" presStyleLbl="node1" presStyleIdx="2" presStyleCnt="5" custLinFactX="-178561" custLinFactNeighborX="-200000" custLinFactNeighborY="26329"/>
      <dgm:spPr>
        <a:solidFill>
          <a:schemeClr val="accent2">
            <a:lumMod val="20000"/>
            <a:lumOff val="80000"/>
            <a:alpha val="70000"/>
          </a:schemeClr>
        </a:solidFill>
      </dgm:spPr>
    </dgm:pt>
    <dgm:pt modelId="{F393F79F-331E-49E4-8FE5-47E8A7BD8D6A}" type="pres">
      <dgm:prSet presAssocID="{33C8E252-259C-4A0A-BA38-DD6D262FAD1B}" presName="textBox5c" presStyleLbl="revTx" presStyleIdx="2" presStyleCnt="5" custScaleX="188823" custScaleY="55943" custLinFactX="-57784" custLinFactNeighborX="-100000" custLinFactNeighborY="-7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ABB52D-18F4-4C3A-AEF6-6D2229A23D9E}" type="pres">
      <dgm:prSet presAssocID="{24306662-4ECD-4E4D-BC64-F9BDF523CCD8}" presName="bullet5d" presStyleLbl="node1" presStyleIdx="3" presStyleCnt="5" custLinFactX="-100000" custLinFactNeighborX="-111290" custLinFactNeighborY="29720"/>
      <dgm:spPr/>
    </dgm:pt>
    <dgm:pt modelId="{475B80CE-8ACD-42AF-B9E1-CCC30A0B061F}" type="pres">
      <dgm:prSet presAssocID="{24306662-4ECD-4E4D-BC64-F9BDF523CCD8}" presName="textBox5d" presStyleLbl="revTx" presStyleIdx="3" presStyleCnt="5" custScaleX="213929" custScaleY="29665" custLinFactX="-6112" custLinFactNeighborX="-100000" custLinFactNeighborY="-19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02045-6709-472A-B9C8-F6FE519B6B85}" type="pres">
      <dgm:prSet presAssocID="{42BDBD43-8505-471D-A186-6D32BBB417C1}" presName="bullet5e" presStyleLbl="node1" presStyleIdx="4" presStyleCnt="5" custLinFactNeighborX="-66867" custLinFactNeighborY="1048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3ED66C0-41C0-4B31-9F90-79A99F3790B4}" type="pres">
      <dgm:prSet presAssocID="{42BDBD43-8505-471D-A186-6D32BBB417C1}" presName="textBox5e" presStyleLbl="revTx" presStyleIdx="4" presStyleCnt="5" custScaleX="144129" custScaleY="46504" custLinFactNeighborX="-83936" custLinFactNeighborY="-13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DF9DF9-20C3-42B0-9A51-DCB1BCDA040C}" srcId="{BA2B513E-FCEB-4468-AA06-56D737A7A993}" destId="{5CB46B93-04FA-453B-B0AC-2C20C6C81A44}" srcOrd="5" destOrd="0" parTransId="{6967E2F1-BD25-467E-BAEC-B1E7984AE1D8}" sibTransId="{4C183E4B-4F53-43A5-85A4-8694E94393DB}"/>
    <dgm:cxn modelId="{7BAA4197-3DBF-4B1A-A34C-21C114E3EBB1}" srcId="{BA2B513E-FCEB-4468-AA06-56D737A7A993}" destId="{33C8E252-259C-4A0A-BA38-DD6D262FAD1B}" srcOrd="2" destOrd="0" parTransId="{4E39DA1E-9D40-4858-B006-C168F740CA4B}" sibTransId="{F2712A84-1263-4E8B-BE01-B8AD468511EF}"/>
    <dgm:cxn modelId="{2B8C0802-7B83-4393-869F-E74039C063F4}" type="presOf" srcId="{24306662-4ECD-4E4D-BC64-F9BDF523CCD8}" destId="{475B80CE-8ACD-42AF-B9E1-CCC30A0B061F}" srcOrd="0" destOrd="0" presId="urn:microsoft.com/office/officeart/2005/8/layout/arrow2"/>
    <dgm:cxn modelId="{6BCA1973-0F68-4729-89C8-0F01549DE69A}" srcId="{BA2B513E-FCEB-4468-AA06-56D737A7A993}" destId="{24306662-4ECD-4E4D-BC64-F9BDF523CCD8}" srcOrd="3" destOrd="0" parTransId="{36CDA1FD-AC1E-4643-BB15-C3FA1F1E9FDF}" sibTransId="{0545A475-9157-419A-8C6B-0B323364D4AF}"/>
    <dgm:cxn modelId="{9D522273-E25C-4CA1-B33D-2CD3CE2C4F5F}" type="presOf" srcId="{F651C0E7-3C1C-4444-84BC-A0019B14E442}" destId="{4E82FFA7-EE72-4D27-A1E4-325142BA3C83}" srcOrd="0" destOrd="0" presId="urn:microsoft.com/office/officeart/2005/8/layout/arrow2"/>
    <dgm:cxn modelId="{C4890D42-0E05-4FD3-BEDC-72FB10CCE084}" srcId="{BA2B513E-FCEB-4468-AA06-56D737A7A993}" destId="{42BDBD43-8505-471D-A186-6D32BBB417C1}" srcOrd="4" destOrd="0" parTransId="{7F862D8A-0190-44B1-9AA1-4A171F02125B}" sibTransId="{A3C3E5C3-EF36-49DF-B45D-AAF54F173EA1}"/>
    <dgm:cxn modelId="{356E396A-1D32-4581-AB07-EF2802E69637}" type="presOf" srcId="{DE78007C-FDA6-4CA4-8BBE-13DBEFA22EE5}" destId="{1626B6E3-BF36-4BFC-BA76-718FA51CD29E}" srcOrd="0" destOrd="0" presId="urn:microsoft.com/office/officeart/2005/8/layout/arrow2"/>
    <dgm:cxn modelId="{1D79B006-8C35-4775-A631-F1699B0DCE6D}" srcId="{BA2B513E-FCEB-4468-AA06-56D737A7A993}" destId="{D4F347A3-A594-4392-BA41-6635BA429B89}" srcOrd="8" destOrd="0" parTransId="{33F4407E-AC4E-4A16-A089-51B6621FDB67}" sibTransId="{B498BD41-734E-490F-90BB-D788603300EF}"/>
    <dgm:cxn modelId="{7538E68A-9FEE-4906-9664-7F1F481B807E}" type="presOf" srcId="{33C8E252-259C-4A0A-BA38-DD6D262FAD1B}" destId="{F393F79F-331E-49E4-8FE5-47E8A7BD8D6A}" srcOrd="0" destOrd="0" presId="urn:microsoft.com/office/officeart/2005/8/layout/arrow2"/>
    <dgm:cxn modelId="{6A243EB6-35F8-440F-88F4-E8D794728AD1}" type="presOf" srcId="{BA2B513E-FCEB-4468-AA06-56D737A7A993}" destId="{5A276A73-02CF-437D-BCB0-680DA79C0507}" srcOrd="0" destOrd="0" presId="urn:microsoft.com/office/officeart/2005/8/layout/arrow2"/>
    <dgm:cxn modelId="{F6DAB1CC-0BEF-47FA-8147-F300BB3997BD}" type="presOf" srcId="{42BDBD43-8505-471D-A186-6D32BBB417C1}" destId="{C3ED66C0-41C0-4B31-9F90-79A99F3790B4}" srcOrd="0" destOrd="0" presId="urn:microsoft.com/office/officeart/2005/8/layout/arrow2"/>
    <dgm:cxn modelId="{D3C4E89F-5C74-4E47-8795-3DF6DAA7EAC0}" srcId="{BA2B513E-FCEB-4468-AA06-56D737A7A993}" destId="{D8B0D5BE-4A67-4095-9D71-92D16BB857FA}" srcOrd="9" destOrd="0" parTransId="{E869E6CB-5A65-4FC8-981E-82F1FEC23BF8}" sibTransId="{C6B91175-C972-48A2-B2E5-323D1654AA04}"/>
    <dgm:cxn modelId="{AF2C997C-C248-4A75-8FF9-8ED051E87E34}" srcId="{BA2B513E-FCEB-4468-AA06-56D737A7A993}" destId="{DE78007C-FDA6-4CA4-8BBE-13DBEFA22EE5}" srcOrd="0" destOrd="0" parTransId="{4E3E60EE-B57C-4769-9B97-3868C27AF6B8}" sibTransId="{578C1F4B-98D9-42B9-B401-82C04430CB8A}"/>
    <dgm:cxn modelId="{4D49E2EB-4B0F-4407-8B76-10B23421D421}" srcId="{BA2B513E-FCEB-4468-AA06-56D737A7A993}" destId="{C0FF9ECA-A9CD-442A-8CB4-F72666F7D5F7}" srcOrd="6" destOrd="0" parTransId="{DB866943-8CEF-4E73-BE59-39D11702474D}" sibTransId="{FF8D7CF4-D64C-42E0-A1EF-4AFB615884C7}"/>
    <dgm:cxn modelId="{95B68DB9-54E6-4F2A-8765-CDDDF24BEF9D}" srcId="{BA2B513E-FCEB-4468-AA06-56D737A7A993}" destId="{F651C0E7-3C1C-4444-84BC-A0019B14E442}" srcOrd="1" destOrd="0" parTransId="{D31018CD-A01D-4F73-877D-C7CB698E31F5}" sibTransId="{B3FD193C-F618-4665-AD60-B8BB639DF85F}"/>
    <dgm:cxn modelId="{8F03F274-D5DB-4485-915E-F16EEAC232C5}" srcId="{BA2B513E-FCEB-4468-AA06-56D737A7A993}" destId="{B679754F-3F69-4022-A28C-BF5699D6CB69}" srcOrd="7" destOrd="0" parTransId="{C3B1FFC5-68E4-4A7F-8D46-9166F7390273}" sibTransId="{96B7D6D1-50AD-4590-8671-52D181BDC298}"/>
    <dgm:cxn modelId="{E56B87B6-E597-4C5D-8667-7F6297FB614E}" type="presParOf" srcId="{5A276A73-02CF-437D-BCB0-680DA79C0507}" destId="{0BA7E11A-5E39-4F95-BBB3-373746AF403C}" srcOrd="0" destOrd="0" presId="urn:microsoft.com/office/officeart/2005/8/layout/arrow2"/>
    <dgm:cxn modelId="{DF0D04CC-98E0-40DE-99EE-3DBD222E1030}" type="presParOf" srcId="{5A276A73-02CF-437D-BCB0-680DA79C0507}" destId="{AD16B4F3-AB5F-4499-9EE7-CDC90EF94C0C}" srcOrd="1" destOrd="0" presId="urn:microsoft.com/office/officeart/2005/8/layout/arrow2"/>
    <dgm:cxn modelId="{7D4BA5CE-79C8-4CF5-94FE-8AF4160B8E01}" type="presParOf" srcId="{AD16B4F3-AB5F-4499-9EE7-CDC90EF94C0C}" destId="{5F47B680-8B61-48D6-9AE6-60282F20DF33}" srcOrd="0" destOrd="0" presId="urn:microsoft.com/office/officeart/2005/8/layout/arrow2"/>
    <dgm:cxn modelId="{304207CF-E4D8-43C8-AFE5-3EC3D1FC9491}" type="presParOf" srcId="{AD16B4F3-AB5F-4499-9EE7-CDC90EF94C0C}" destId="{1626B6E3-BF36-4BFC-BA76-718FA51CD29E}" srcOrd="1" destOrd="0" presId="urn:microsoft.com/office/officeart/2005/8/layout/arrow2"/>
    <dgm:cxn modelId="{10903B52-6B43-4225-B3EA-60F47C3FD8FC}" type="presParOf" srcId="{AD16B4F3-AB5F-4499-9EE7-CDC90EF94C0C}" destId="{1693627E-92D8-4BF6-B591-0A47E66D214E}" srcOrd="2" destOrd="0" presId="urn:microsoft.com/office/officeart/2005/8/layout/arrow2"/>
    <dgm:cxn modelId="{96CE4B73-3338-4776-BAE9-C27B798E11FB}" type="presParOf" srcId="{AD16B4F3-AB5F-4499-9EE7-CDC90EF94C0C}" destId="{4E82FFA7-EE72-4D27-A1E4-325142BA3C83}" srcOrd="3" destOrd="0" presId="urn:microsoft.com/office/officeart/2005/8/layout/arrow2"/>
    <dgm:cxn modelId="{1581ADA7-EFF0-486B-AE26-62EB0A5D99BC}" type="presParOf" srcId="{AD16B4F3-AB5F-4499-9EE7-CDC90EF94C0C}" destId="{A6B02F5F-94DF-466A-AF55-971CE9D3D718}" srcOrd="4" destOrd="0" presId="urn:microsoft.com/office/officeart/2005/8/layout/arrow2"/>
    <dgm:cxn modelId="{5F6385C6-08A0-4C10-9D95-71821C815DBB}" type="presParOf" srcId="{AD16B4F3-AB5F-4499-9EE7-CDC90EF94C0C}" destId="{F393F79F-331E-49E4-8FE5-47E8A7BD8D6A}" srcOrd="5" destOrd="0" presId="urn:microsoft.com/office/officeart/2005/8/layout/arrow2"/>
    <dgm:cxn modelId="{5309991B-F7CE-4A10-AE63-DA56D0AD60AD}" type="presParOf" srcId="{AD16B4F3-AB5F-4499-9EE7-CDC90EF94C0C}" destId="{45ABB52D-18F4-4C3A-AEF6-6D2229A23D9E}" srcOrd="6" destOrd="0" presId="urn:microsoft.com/office/officeart/2005/8/layout/arrow2"/>
    <dgm:cxn modelId="{4EE5784B-0200-45B4-8E7A-62B09A78B998}" type="presParOf" srcId="{AD16B4F3-AB5F-4499-9EE7-CDC90EF94C0C}" destId="{475B80CE-8ACD-42AF-B9E1-CCC30A0B061F}" srcOrd="7" destOrd="0" presId="urn:microsoft.com/office/officeart/2005/8/layout/arrow2"/>
    <dgm:cxn modelId="{C8506DF7-0550-4F25-B485-BDC213ED3C60}" type="presParOf" srcId="{AD16B4F3-AB5F-4499-9EE7-CDC90EF94C0C}" destId="{C1402045-6709-472A-B9C8-F6FE519B6B85}" srcOrd="8" destOrd="0" presId="urn:microsoft.com/office/officeart/2005/8/layout/arrow2"/>
    <dgm:cxn modelId="{6B87B9F7-6367-4B81-BF2B-3ABD4728747A}" type="presParOf" srcId="{AD16B4F3-AB5F-4499-9EE7-CDC90EF94C0C}" destId="{C3ED66C0-41C0-4B31-9F90-79A99F3790B4}" srcOrd="9" destOrd="0" presId="urn:microsoft.com/office/officeart/2005/8/layout/arrow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F2DD5B-9C8D-4A2A-BD17-499F137382BA}" type="doc">
      <dgm:prSet loTypeId="urn:microsoft.com/office/officeart/2005/8/layout/process4" loCatId="process" qsTypeId="urn:microsoft.com/office/officeart/2005/8/quickstyle/3d3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F5A96A6-1690-46E5-9BE9-BA5FC89BB41B}">
      <dgm:prSet phldrT="[Текст]" custT="1"/>
      <dgm:spPr/>
      <dgm:t>
        <a:bodyPr/>
        <a:lstStyle/>
        <a:p>
          <a:pPr algn="just"/>
          <a:r>
            <a:rPr lang="ru-RU" sz="1350" b="1" dirty="0" smtClean="0">
              <a:latin typeface="Arial" panose="020B0604020202020204" pitchFamily="34" charset="0"/>
              <a:cs typeface="Arial" panose="020B0604020202020204" pitchFamily="34" charset="0"/>
            </a:rPr>
            <a:t>Шаг 1. </a:t>
          </a:r>
          <a:r>
            <a:rPr lang="ru-RU" sz="1350" b="0" i="1" dirty="0" smtClean="0">
              <a:latin typeface="Arial" panose="020B0604020202020204" pitchFamily="34" charset="0"/>
              <a:cs typeface="Arial" panose="020B0604020202020204" pitchFamily="34" charset="0"/>
            </a:rPr>
            <a:t>Издан приказ о создании Совета по введению Ф1 ОС СОО и рабочих групп.</a:t>
          </a:r>
          <a:endParaRPr lang="ru-RU" sz="1350" b="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C657F5-B2F8-4C96-A7FD-B14B5A3B4398}" type="parTrans" cxnId="{0192959F-D6AC-46FA-AF0D-E8BEB79388B3}">
      <dgm:prSet/>
      <dgm:spPr/>
      <dgm:t>
        <a:bodyPr/>
        <a:lstStyle/>
        <a:p>
          <a:pPr algn="just"/>
          <a:endParaRPr lang="ru-RU" sz="135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A54876-9BA7-4469-A3FA-F1C662AA8209}" type="sibTrans" cxnId="{0192959F-D6AC-46FA-AF0D-E8BEB79388B3}">
      <dgm:prSet custT="1"/>
      <dgm:spPr/>
      <dgm:t>
        <a:bodyPr/>
        <a:lstStyle/>
        <a:p>
          <a:pPr algn="just"/>
          <a:endParaRPr lang="ru-RU" sz="135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B1E7FD-C2E1-4931-B6E0-181C56EAF5B1}">
      <dgm:prSet phldrT="[Текст]" custT="1"/>
      <dgm:spPr>
        <a:solidFill>
          <a:schemeClr val="accent1"/>
        </a:solidFill>
      </dgm:spPr>
      <dgm:t>
        <a:bodyPr/>
        <a:lstStyle/>
        <a:p>
          <a:pPr algn="just"/>
          <a:r>
            <a:rPr lang="ru-RU" sz="1350" b="1" dirty="0" smtClean="0">
              <a:latin typeface="Arial" panose="020B0604020202020204" pitchFamily="34" charset="0"/>
              <a:cs typeface="Arial" panose="020B0604020202020204" pitchFamily="34" charset="0"/>
            </a:rPr>
            <a:t>Шаг 3. </a:t>
          </a:r>
          <a:r>
            <a:rPr lang="ru-RU" sz="1350" i="1" dirty="0" smtClean="0">
              <a:latin typeface="Arial" panose="020B0604020202020204" pitchFamily="34" charset="0"/>
              <a:cs typeface="Arial" panose="020B0604020202020204" pitchFamily="34" charset="0"/>
            </a:rPr>
            <a:t>Утвержден плана-график по переходу на ФГОС СОО, план- график повышения квалификации педагогов и руководящих работников по ФГОС СОО, плач методической работы.</a:t>
          </a:r>
          <a:endParaRPr lang="ru-RU" sz="1350" b="1" i="1" dirty="0"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247642B4-C556-45F7-938A-ADB696DE4A4A}" type="parTrans" cxnId="{9D9A9F96-67C0-43A7-A73F-49AE0240FC89}">
      <dgm:prSet/>
      <dgm:spPr/>
      <dgm:t>
        <a:bodyPr/>
        <a:lstStyle/>
        <a:p>
          <a:pPr algn="just"/>
          <a:endParaRPr lang="ru-RU" sz="135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FD2EE4-05A1-42AF-8ED4-105226DCDFEB}" type="sibTrans" cxnId="{9D9A9F96-67C0-43A7-A73F-49AE0240FC89}">
      <dgm:prSet custT="1"/>
      <dgm:spPr/>
      <dgm:t>
        <a:bodyPr/>
        <a:lstStyle/>
        <a:p>
          <a:pPr algn="just"/>
          <a:endParaRPr lang="ru-RU" sz="135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01B012-5834-4316-B842-5135CE53BB65}">
      <dgm:prSet phldrT="[Текст]" custT="1"/>
      <dgm:spPr>
        <a:solidFill>
          <a:schemeClr val="accent1"/>
        </a:solidFill>
      </dgm:spPr>
      <dgm:t>
        <a:bodyPr/>
        <a:lstStyle/>
        <a:p>
          <a:pPr algn="just"/>
          <a:r>
            <a:rPr lang="ru-RU" sz="1350" b="1" dirty="0" smtClean="0">
              <a:latin typeface="Arial" panose="020B0604020202020204" pitchFamily="34" charset="0"/>
              <a:cs typeface="Arial" panose="020B0604020202020204" pitchFamily="34" charset="0"/>
            </a:rPr>
            <a:t>Шаг 5.</a:t>
          </a:r>
          <a:r>
            <a:rPr lang="ru-RU" sz="13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50" i="1" dirty="0" smtClean="0">
              <a:latin typeface="Arial" panose="020B0604020202020204" pitchFamily="34" charset="0"/>
              <a:cs typeface="Arial" panose="020B0604020202020204" pitchFamily="34" charset="0"/>
            </a:rPr>
            <a:t>Издан приказа о введении в действие ООП (согласование с Советом школы), об утверждении учебного плана и рабочих программ.</a:t>
          </a:r>
          <a:endParaRPr lang="ru-RU" sz="1350" b="1" i="1" dirty="0">
            <a:latin typeface="Arial" panose="020B060402020202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D8D439AF-3C53-498A-B7FA-72DEB6A616C5}" type="parTrans" cxnId="{4A2CBF93-04A7-4493-B9B2-DF3323A1C32A}">
      <dgm:prSet/>
      <dgm:spPr/>
      <dgm:t>
        <a:bodyPr/>
        <a:lstStyle/>
        <a:p>
          <a:pPr algn="just"/>
          <a:endParaRPr lang="ru-RU" sz="135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8FDEE9-C170-4FC8-A99A-D8D8A53611A0}" type="sibTrans" cxnId="{4A2CBF93-04A7-4493-B9B2-DF3323A1C32A}">
      <dgm:prSet custT="1"/>
      <dgm:spPr/>
      <dgm:t>
        <a:bodyPr/>
        <a:lstStyle/>
        <a:p>
          <a:pPr algn="just"/>
          <a:endParaRPr lang="ru-RU" sz="135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16DB91-11A3-4D66-8BCD-3AEF50AC50B4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350" b="1" dirty="0" smtClean="0">
              <a:latin typeface="Arial" panose="020B0604020202020204" pitchFamily="34" charset="0"/>
              <a:cs typeface="Arial" panose="020B0604020202020204" pitchFamily="34" charset="0"/>
            </a:rPr>
            <a:t>Шаг 4. </a:t>
          </a:r>
          <a:r>
            <a:rPr lang="ru-RU" sz="1350" i="1" dirty="0" smtClean="0">
              <a:latin typeface="Arial" panose="020B0604020202020204" pitchFamily="34" charset="0"/>
              <a:cs typeface="Arial" panose="020B0604020202020204" pitchFamily="34" charset="0"/>
            </a:rPr>
            <a:t>Ознакомление педагогов, родителей и учащихся с нормативно-правовой базой по ФГОС СОО.</a:t>
          </a:r>
          <a:endParaRPr lang="ru-RU" sz="135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23B92A-2116-4D0F-AD82-596823D5B8BB}" type="parTrans" cxnId="{12B8578A-CFCE-4175-A379-A1F8CD085858}">
      <dgm:prSet/>
      <dgm:spPr/>
      <dgm:t>
        <a:bodyPr/>
        <a:lstStyle/>
        <a:p>
          <a:pPr algn="just"/>
          <a:endParaRPr lang="ru-RU" sz="13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374B5B-222A-4DA4-ACD8-29B321E7B591}" type="sibTrans" cxnId="{12B8578A-CFCE-4175-A379-A1F8CD085858}">
      <dgm:prSet/>
      <dgm:spPr/>
      <dgm:t>
        <a:bodyPr/>
        <a:lstStyle/>
        <a:p>
          <a:pPr algn="just"/>
          <a:endParaRPr lang="ru-RU" sz="13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ED2FBA-7B7B-45B4-889F-EE8B6DAF42E6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350" b="1" dirty="0" smtClean="0">
              <a:latin typeface="Arial" panose="020B0604020202020204" pitchFamily="34" charset="0"/>
              <a:cs typeface="Arial" panose="020B0604020202020204" pitchFamily="34" charset="0"/>
            </a:rPr>
            <a:t>Шаг 2. </a:t>
          </a:r>
          <a:r>
            <a:rPr lang="ru-RU" sz="1350" i="1" dirty="0" smtClean="0">
              <a:latin typeface="Arial" panose="020B0604020202020204" pitchFamily="34" charset="0"/>
              <a:cs typeface="Arial" panose="020B0604020202020204" pitchFamily="34" charset="0"/>
            </a:rPr>
            <a:t>Постановка задачи перед рабочей группой и распределение обязанностей в ней.</a:t>
          </a:r>
          <a:endParaRPr lang="ru-RU" sz="135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268A88-A9EC-4E9E-A383-94EF5E728C55}" type="parTrans" cxnId="{AD2DFE4F-5D11-4C08-8695-B51567ED04FD}">
      <dgm:prSet/>
      <dgm:spPr/>
      <dgm:t>
        <a:bodyPr/>
        <a:lstStyle/>
        <a:p>
          <a:pPr algn="just"/>
          <a:endParaRPr lang="ru-RU" sz="13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21DD26-9D37-4613-BAB2-43E4F3D9446E}" type="sibTrans" cxnId="{AD2DFE4F-5D11-4C08-8695-B51567ED04FD}">
      <dgm:prSet/>
      <dgm:spPr/>
      <dgm:t>
        <a:bodyPr/>
        <a:lstStyle/>
        <a:p>
          <a:pPr algn="just"/>
          <a:endParaRPr lang="ru-RU" sz="13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FB7234-1E02-40CA-B312-679153C0BC62}" type="pres">
      <dgm:prSet presAssocID="{6EF2DD5B-9C8D-4A2A-BD17-499F137382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F47984-E6F3-4ED6-8B0E-4637D3488A60}" type="pres">
      <dgm:prSet presAssocID="{8901B012-5834-4316-B842-5135CE53BB65}" presName="boxAndChildren" presStyleCnt="0"/>
      <dgm:spPr/>
      <dgm:t>
        <a:bodyPr/>
        <a:lstStyle/>
        <a:p>
          <a:endParaRPr lang="ru-RU"/>
        </a:p>
      </dgm:t>
    </dgm:pt>
    <dgm:pt modelId="{B565975F-7480-4F7D-B62D-205DD210A7D8}" type="pres">
      <dgm:prSet presAssocID="{8901B012-5834-4316-B842-5135CE53BB65}" presName="parentTextBox" presStyleLbl="node1" presStyleIdx="0" presStyleCnt="5"/>
      <dgm:spPr/>
      <dgm:t>
        <a:bodyPr/>
        <a:lstStyle/>
        <a:p>
          <a:endParaRPr lang="ru-RU"/>
        </a:p>
      </dgm:t>
    </dgm:pt>
    <dgm:pt modelId="{5F0033C2-EA59-433F-9DEA-E0CA6FFCDD5E}" type="pres">
      <dgm:prSet presAssocID="{AE374B5B-222A-4DA4-ACD8-29B321E7B591}" presName="sp" presStyleCnt="0"/>
      <dgm:spPr/>
      <dgm:t>
        <a:bodyPr/>
        <a:lstStyle/>
        <a:p>
          <a:endParaRPr lang="ru-RU"/>
        </a:p>
      </dgm:t>
    </dgm:pt>
    <dgm:pt modelId="{0148F5AE-2060-4B7E-830C-1B728E216C04}" type="pres">
      <dgm:prSet presAssocID="{D216DB91-11A3-4D66-8BCD-3AEF50AC50B4}" presName="arrowAndChildren" presStyleCnt="0"/>
      <dgm:spPr/>
      <dgm:t>
        <a:bodyPr/>
        <a:lstStyle/>
        <a:p>
          <a:endParaRPr lang="ru-RU"/>
        </a:p>
      </dgm:t>
    </dgm:pt>
    <dgm:pt modelId="{22E1104E-83AD-43B3-96DE-D736D474563E}" type="pres">
      <dgm:prSet presAssocID="{D216DB91-11A3-4D66-8BCD-3AEF50AC50B4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4D99A098-8483-466F-8CC8-F2A0B4D31B37}" type="pres">
      <dgm:prSet presAssocID="{FCFD2EE4-05A1-42AF-8ED4-105226DCDFEB}" presName="sp" presStyleCnt="0"/>
      <dgm:spPr/>
      <dgm:t>
        <a:bodyPr/>
        <a:lstStyle/>
        <a:p>
          <a:endParaRPr lang="ru-RU"/>
        </a:p>
      </dgm:t>
    </dgm:pt>
    <dgm:pt modelId="{067120C0-29B0-4E26-8E10-61991F3F66CF}" type="pres">
      <dgm:prSet presAssocID="{F9B1E7FD-C2E1-4931-B6E0-181C56EAF5B1}" presName="arrowAndChildren" presStyleCnt="0"/>
      <dgm:spPr/>
      <dgm:t>
        <a:bodyPr/>
        <a:lstStyle/>
        <a:p>
          <a:endParaRPr lang="ru-RU"/>
        </a:p>
      </dgm:t>
    </dgm:pt>
    <dgm:pt modelId="{926EF3CC-F8FA-49B7-933E-16ACB2729474}" type="pres">
      <dgm:prSet presAssocID="{F9B1E7FD-C2E1-4931-B6E0-181C56EAF5B1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C335548F-A607-40F1-9CE9-D07FC4098161}" type="pres">
      <dgm:prSet presAssocID="{7821DD26-9D37-4613-BAB2-43E4F3D9446E}" presName="sp" presStyleCnt="0"/>
      <dgm:spPr/>
      <dgm:t>
        <a:bodyPr/>
        <a:lstStyle/>
        <a:p>
          <a:endParaRPr lang="ru-RU"/>
        </a:p>
      </dgm:t>
    </dgm:pt>
    <dgm:pt modelId="{E9B1C602-B037-4502-9B8B-395BFC38F76B}" type="pres">
      <dgm:prSet presAssocID="{E4ED2FBA-7B7B-45B4-889F-EE8B6DAF42E6}" presName="arrowAndChildren" presStyleCnt="0"/>
      <dgm:spPr/>
      <dgm:t>
        <a:bodyPr/>
        <a:lstStyle/>
        <a:p>
          <a:endParaRPr lang="ru-RU"/>
        </a:p>
      </dgm:t>
    </dgm:pt>
    <dgm:pt modelId="{2297E932-212D-4F1C-9D65-731C2304620D}" type="pres">
      <dgm:prSet presAssocID="{E4ED2FBA-7B7B-45B4-889F-EE8B6DAF42E6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B0FC90E5-C986-4E4E-812E-CFB1576A7DE6}" type="pres">
      <dgm:prSet presAssocID="{B5A54876-9BA7-4469-A3FA-F1C662AA8209}" presName="sp" presStyleCnt="0"/>
      <dgm:spPr/>
      <dgm:t>
        <a:bodyPr/>
        <a:lstStyle/>
        <a:p>
          <a:endParaRPr lang="ru-RU"/>
        </a:p>
      </dgm:t>
    </dgm:pt>
    <dgm:pt modelId="{D6A47880-056A-4372-8D47-22C980DC9B10}" type="pres">
      <dgm:prSet presAssocID="{DF5A96A6-1690-46E5-9BE9-BA5FC89BB41B}" presName="arrowAndChildren" presStyleCnt="0"/>
      <dgm:spPr/>
      <dgm:t>
        <a:bodyPr/>
        <a:lstStyle/>
        <a:p>
          <a:endParaRPr lang="ru-RU"/>
        </a:p>
      </dgm:t>
    </dgm:pt>
    <dgm:pt modelId="{65623C22-3073-4D31-9D7C-DB6F3029C734}" type="pres">
      <dgm:prSet presAssocID="{DF5A96A6-1690-46E5-9BE9-BA5FC89BB41B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0EDF33D6-9564-4652-ABBA-54C11CA3BECC}" type="presOf" srcId="{8901B012-5834-4316-B842-5135CE53BB65}" destId="{B565975F-7480-4F7D-B62D-205DD210A7D8}" srcOrd="0" destOrd="0" presId="urn:microsoft.com/office/officeart/2005/8/layout/process4"/>
    <dgm:cxn modelId="{C9D7A153-A4B7-4A3C-8C77-6329B2D7EEFD}" type="presOf" srcId="{D216DB91-11A3-4D66-8BCD-3AEF50AC50B4}" destId="{22E1104E-83AD-43B3-96DE-D736D474563E}" srcOrd="0" destOrd="0" presId="urn:microsoft.com/office/officeart/2005/8/layout/process4"/>
    <dgm:cxn modelId="{AD2DFE4F-5D11-4C08-8695-B51567ED04FD}" srcId="{6EF2DD5B-9C8D-4A2A-BD17-499F137382BA}" destId="{E4ED2FBA-7B7B-45B4-889F-EE8B6DAF42E6}" srcOrd="1" destOrd="0" parTransId="{28268A88-A9EC-4E9E-A383-94EF5E728C55}" sibTransId="{7821DD26-9D37-4613-BAB2-43E4F3D9446E}"/>
    <dgm:cxn modelId="{FA974A35-E1B8-4F5B-A1B6-AAFD6E225DA8}" type="presOf" srcId="{6EF2DD5B-9C8D-4A2A-BD17-499F137382BA}" destId="{1FFB7234-1E02-40CA-B312-679153C0BC62}" srcOrd="0" destOrd="0" presId="urn:microsoft.com/office/officeart/2005/8/layout/process4"/>
    <dgm:cxn modelId="{9D9A9F96-67C0-43A7-A73F-49AE0240FC89}" srcId="{6EF2DD5B-9C8D-4A2A-BD17-499F137382BA}" destId="{F9B1E7FD-C2E1-4931-B6E0-181C56EAF5B1}" srcOrd="2" destOrd="0" parTransId="{247642B4-C556-45F7-938A-ADB696DE4A4A}" sibTransId="{FCFD2EE4-05A1-42AF-8ED4-105226DCDFEB}"/>
    <dgm:cxn modelId="{285F082C-CC9B-43BC-BBD0-CE47B3B5A081}" type="presOf" srcId="{DF5A96A6-1690-46E5-9BE9-BA5FC89BB41B}" destId="{65623C22-3073-4D31-9D7C-DB6F3029C734}" srcOrd="0" destOrd="0" presId="urn:microsoft.com/office/officeart/2005/8/layout/process4"/>
    <dgm:cxn modelId="{4A2CBF93-04A7-4493-B9B2-DF3323A1C32A}" srcId="{6EF2DD5B-9C8D-4A2A-BD17-499F137382BA}" destId="{8901B012-5834-4316-B842-5135CE53BB65}" srcOrd="4" destOrd="0" parTransId="{D8D439AF-3C53-498A-B7FA-72DEB6A616C5}" sibTransId="{A08FDEE9-C170-4FC8-A99A-D8D8A53611A0}"/>
    <dgm:cxn modelId="{12B8578A-CFCE-4175-A379-A1F8CD085858}" srcId="{6EF2DD5B-9C8D-4A2A-BD17-499F137382BA}" destId="{D216DB91-11A3-4D66-8BCD-3AEF50AC50B4}" srcOrd="3" destOrd="0" parTransId="{9523B92A-2116-4D0F-AD82-596823D5B8BB}" sibTransId="{AE374B5B-222A-4DA4-ACD8-29B321E7B591}"/>
    <dgm:cxn modelId="{6A58E618-1BDD-45B4-A9DD-EA8172A5E042}" type="presOf" srcId="{F9B1E7FD-C2E1-4931-B6E0-181C56EAF5B1}" destId="{926EF3CC-F8FA-49B7-933E-16ACB2729474}" srcOrd="0" destOrd="0" presId="urn:microsoft.com/office/officeart/2005/8/layout/process4"/>
    <dgm:cxn modelId="{0192959F-D6AC-46FA-AF0D-E8BEB79388B3}" srcId="{6EF2DD5B-9C8D-4A2A-BD17-499F137382BA}" destId="{DF5A96A6-1690-46E5-9BE9-BA5FC89BB41B}" srcOrd="0" destOrd="0" parTransId="{18C657F5-B2F8-4C96-A7FD-B14B5A3B4398}" sibTransId="{B5A54876-9BA7-4469-A3FA-F1C662AA8209}"/>
    <dgm:cxn modelId="{BF0FCA12-F90B-466D-B472-0F1E4DCF1ADE}" type="presOf" srcId="{E4ED2FBA-7B7B-45B4-889F-EE8B6DAF42E6}" destId="{2297E932-212D-4F1C-9D65-731C2304620D}" srcOrd="0" destOrd="0" presId="urn:microsoft.com/office/officeart/2005/8/layout/process4"/>
    <dgm:cxn modelId="{7C981CCF-7E5B-4767-BF2D-3846C3555614}" type="presParOf" srcId="{1FFB7234-1E02-40CA-B312-679153C0BC62}" destId="{64F47984-E6F3-4ED6-8B0E-4637D3488A60}" srcOrd="0" destOrd="0" presId="urn:microsoft.com/office/officeart/2005/8/layout/process4"/>
    <dgm:cxn modelId="{474D063D-1D7A-45DA-97FB-92F8E9F5B8C6}" type="presParOf" srcId="{64F47984-E6F3-4ED6-8B0E-4637D3488A60}" destId="{B565975F-7480-4F7D-B62D-205DD210A7D8}" srcOrd="0" destOrd="0" presId="urn:microsoft.com/office/officeart/2005/8/layout/process4"/>
    <dgm:cxn modelId="{4DF71424-F8D2-4D50-BDA6-8E06A496FE26}" type="presParOf" srcId="{1FFB7234-1E02-40CA-B312-679153C0BC62}" destId="{5F0033C2-EA59-433F-9DEA-E0CA6FFCDD5E}" srcOrd="1" destOrd="0" presId="urn:microsoft.com/office/officeart/2005/8/layout/process4"/>
    <dgm:cxn modelId="{2E4807EC-20EE-4F94-95EE-C9433A37667D}" type="presParOf" srcId="{1FFB7234-1E02-40CA-B312-679153C0BC62}" destId="{0148F5AE-2060-4B7E-830C-1B728E216C04}" srcOrd="2" destOrd="0" presId="urn:microsoft.com/office/officeart/2005/8/layout/process4"/>
    <dgm:cxn modelId="{1BC01BCC-BD7C-4B7E-8019-8792C75815EC}" type="presParOf" srcId="{0148F5AE-2060-4B7E-830C-1B728E216C04}" destId="{22E1104E-83AD-43B3-96DE-D736D474563E}" srcOrd="0" destOrd="0" presId="urn:microsoft.com/office/officeart/2005/8/layout/process4"/>
    <dgm:cxn modelId="{862A65AC-7BC4-4817-BA3E-8C108A2E5EE1}" type="presParOf" srcId="{1FFB7234-1E02-40CA-B312-679153C0BC62}" destId="{4D99A098-8483-466F-8CC8-F2A0B4D31B37}" srcOrd="3" destOrd="0" presId="urn:microsoft.com/office/officeart/2005/8/layout/process4"/>
    <dgm:cxn modelId="{C794C808-EAE9-4168-A850-2318F0F5B0EB}" type="presParOf" srcId="{1FFB7234-1E02-40CA-B312-679153C0BC62}" destId="{067120C0-29B0-4E26-8E10-61991F3F66CF}" srcOrd="4" destOrd="0" presId="urn:microsoft.com/office/officeart/2005/8/layout/process4"/>
    <dgm:cxn modelId="{B387D92A-6082-4F31-8516-A81F4E2766ED}" type="presParOf" srcId="{067120C0-29B0-4E26-8E10-61991F3F66CF}" destId="{926EF3CC-F8FA-49B7-933E-16ACB2729474}" srcOrd="0" destOrd="0" presId="urn:microsoft.com/office/officeart/2005/8/layout/process4"/>
    <dgm:cxn modelId="{DB738D42-CD06-415D-A6E3-230C4323B158}" type="presParOf" srcId="{1FFB7234-1E02-40CA-B312-679153C0BC62}" destId="{C335548F-A607-40F1-9CE9-D07FC4098161}" srcOrd="5" destOrd="0" presId="urn:microsoft.com/office/officeart/2005/8/layout/process4"/>
    <dgm:cxn modelId="{D58727D4-0245-453C-86CB-612F51C54B04}" type="presParOf" srcId="{1FFB7234-1E02-40CA-B312-679153C0BC62}" destId="{E9B1C602-B037-4502-9B8B-395BFC38F76B}" srcOrd="6" destOrd="0" presId="urn:microsoft.com/office/officeart/2005/8/layout/process4"/>
    <dgm:cxn modelId="{DDF4E962-DE03-482C-9C30-76FF2A342DE7}" type="presParOf" srcId="{E9B1C602-B037-4502-9B8B-395BFC38F76B}" destId="{2297E932-212D-4F1C-9D65-731C2304620D}" srcOrd="0" destOrd="0" presId="urn:microsoft.com/office/officeart/2005/8/layout/process4"/>
    <dgm:cxn modelId="{D9B643BD-2F7E-499E-8098-DB9E294BB54F}" type="presParOf" srcId="{1FFB7234-1E02-40CA-B312-679153C0BC62}" destId="{B0FC90E5-C986-4E4E-812E-CFB1576A7DE6}" srcOrd="7" destOrd="0" presId="urn:microsoft.com/office/officeart/2005/8/layout/process4"/>
    <dgm:cxn modelId="{BCE6B871-DDFD-41E9-BB3E-4356D037092A}" type="presParOf" srcId="{1FFB7234-1E02-40CA-B312-679153C0BC62}" destId="{D6A47880-056A-4372-8D47-22C980DC9B10}" srcOrd="8" destOrd="0" presId="urn:microsoft.com/office/officeart/2005/8/layout/process4"/>
    <dgm:cxn modelId="{7A80FF71-179B-4E8D-9558-2BA27E6ACFE5}" type="presParOf" srcId="{D6A47880-056A-4372-8D47-22C980DC9B10}" destId="{65623C22-3073-4D31-9D7C-DB6F3029C734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47E90D-5D60-439D-91FE-64C44D587DCC}" type="doc">
      <dgm:prSet loTypeId="urn:microsoft.com/office/officeart/2005/8/layout/radial5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063CFC-3DA3-4826-832B-E3A492DE8EDC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solidFill>
                <a:srgbClr val="0070C0"/>
              </a:solidFill>
            </a:rPr>
            <a:t>Дорожная карта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rgbClr val="0070C0"/>
              </a:solidFill>
            </a:rPr>
            <a:t>введения</a:t>
          </a:r>
        </a:p>
        <a:p>
          <a:pPr>
            <a:spcAft>
              <a:spcPts val="0"/>
            </a:spcAft>
          </a:pPr>
          <a:r>
            <a:rPr lang="ru-RU" sz="1600" b="1" dirty="0" smtClean="0">
              <a:solidFill>
                <a:srgbClr val="0070C0"/>
              </a:solidFill>
            </a:rPr>
            <a:t>ФГОС СОО</a:t>
          </a:r>
          <a:endParaRPr lang="ru-RU" sz="1600" b="1" dirty="0">
            <a:solidFill>
              <a:srgbClr val="0070C0"/>
            </a:solidFill>
          </a:endParaRPr>
        </a:p>
      </dgm:t>
    </dgm:pt>
    <dgm:pt modelId="{958E38AE-8667-4DF0-9753-890C1438FF6C}" type="parTrans" cxnId="{16F86349-AD80-4E05-8A0F-BF7BE969E36E}">
      <dgm:prSet/>
      <dgm:spPr/>
      <dgm:t>
        <a:bodyPr/>
        <a:lstStyle/>
        <a:p>
          <a:endParaRPr lang="ru-RU" sz="4400">
            <a:solidFill>
              <a:srgbClr val="0070C0"/>
            </a:solidFill>
          </a:endParaRPr>
        </a:p>
      </dgm:t>
    </dgm:pt>
    <dgm:pt modelId="{C47830FF-0C23-4ACD-BB1F-337E769B6712}" type="sibTrans" cxnId="{16F86349-AD80-4E05-8A0F-BF7BE969E36E}">
      <dgm:prSet/>
      <dgm:spPr/>
      <dgm:t>
        <a:bodyPr/>
        <a:lstStyle/>
        <a:p>
          <a:endParaRPr lang="ru-RU" sz="4400">
            <a:solidFill>
              <a:srgbClr val="0070C0"/>
            </a:solidFill>
          </a:endParaRPr>
        </a:p>
      </dgm:t>
    </dgm:pt>
    <dgm:pt modelId="{89322525-A3EE-4272-A00C-C3B49A3E3F89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70C0"/>
              </a:solidFill>
            </a:rPr>
            <a:t>1. Нормативное обеспечение</a:t>
          </a:r>
          <a:endParaRPr lang="ru-RU" sz="1400" dirty="0">
            <a:solidFill>
              <a:srgbClr val="0070C0"/>
            </a:solidFill>
          </a:endParaRPr>
        </a:p>
      </dgm:t>
    </dgm:pt>
    <dgm:pt modelId="{15AEDB15-4352-4E2C-AAAE-F7E0941CF172}" type="parTrans" cxnId="{90F50C72-6A66-4E59-AB0A-A35929185B51}">
      <dgm:prSet custT="1"/>
      <dgm:spPr/>
      <dgm:t>
        <a:bodyPr/>
        <a:lstStyle/>
        <a:p>
          <a:endParaRPr lang="ru-RU" sz="1200">
            <a:solidFill>
              <a:srgbClr val="0070C0"/>
            </a:solidFill>
          </a:endParaRPr>
        </a:p>
      </dgm:t>
    </dgm:pt>
    <dgm:pt modelId="{A99A42ED-7821-486C-811F-32049CD3DBE9}" type="sibTrans" cxnId="{90F50C72-6A66-4E59-AB0A-A35929185B51}">
      <dgm:prSet/>
      <dgm:spPr/>
      <dgm:t>
        <a:bodyPr/>
        <a:lstStyle/>
        <a:p>
          <a:endParaRPr lang="ru-RU" sz="4400">
            <a:solidFill>
              <a:srgbClr val="0070C0"/>
            </a:solidFill>
          </a:endParaRPr>
        </a:p>
      </dgm:t>
    </dgm:pt>
    <dgm:pt modelId="{014A31C1-EDDE-4264-B65E-C1742F89011E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70C0"/>
              </a:solidFill>
            </a:rPr>
            <a:t>6. Создание учебных рабочих программ и программ внеурочной деятельности</a:t>
          </a:r>
          <a:endParaRPr lang="ru-RU" sz="1400" dirty="0">
            <a:solidFill>
              <a:srgbClr val="0070C0"/>
            </a:solidFill>
          </a:endParaRPr>
        </a:p>
      </dgm:t>
    </dgm:pt>
    <dgm:pt modelId="{ED2D91C1-C96B-4171-B42C-3F18E9D01947}" type="parTrans" cxnId="{9309B886-CDAA-49DC-8221-9BBFC490EAF0}">
      <dgm:prSet custT="1"/>
      <dgm:spPr/>
      <dgm:t>
        <a:bodyPr/>
        <a:lstStyle/>
        <a:p>
          <a:endParaRPr lang="ru-RU" sz="1200">
            <a:solidFill>
              <a:srgbClr val="0070C0"/>
            </a:solidFill>
          </a:endParaRPr>
        </a:p>
      </dgm:t>
    </dgm:pt>
    <dgm:pt modelId="{42ED0153-97AD-444F-B6C8-3C6E845299CC}" type="sibTrans" cxnId="{9309B886-CDAA-49DC-8221-9BBFC490EAF0}">
      <dgm:prSet/>
      <dgm:spPr/>
      <dgm:t>
        <a:bodyPr/>
        <a:lstStyle/>
        <a:p>
          <a:endParaRPr lang="ru-RU" sz="4400">
            <a:solidFill>
              <a:srgbClr val="0070C0"/>
            </a:solidFill>
          </a:endParaRPr>
        </a:p>
      </dgm:t>
    </dgm:pt>
    <dgm:pt modelId="{F5DB2E78-FB0F-4616-8D76-A25CE63E4BD2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70C0"/>
              </a:solidFill>
            </a:rPr>
            <a:t>7. Разработка учебного плана</a:t>
          </a:r>
          <a:endParaRPr lang="ru-RU" sz="1400" dirty="0">
            <a:solidFill>
              <a:srgbClr val="0070C0"/>
            </a:solidFill>
          </a:endParaRPr>
        </a:p>
      </dgm:t>
    </dgm:pt>
    <dgm:pt modelId="{AFF13091-02E5-4834-9807-5D8C4CB137B2}" type="parTrans" cxnId="{24D7F40C-3840-484B-A1AC-CDD34793EBF7}">
      <dgm:prSet custT="1"/>
      <dgm:spPr/>
      <dgm:t>
        <a:bodyPr/>
        <a:lstStyle/>
        <a:p>
          <a:endParaRPr lang="ru-RU" sz="1200">
            <a:solidFill>
              <a:srgbClr val="0070C0"/>
            </a:solidFill>
          </a:endParaRPr>
        </a:p>
      </dgm:t>
    </dgm:pt>
    <dgm:pt modelId="{A4479FD8-AA16-47CC-A8FD-97B186EFD4FA}" type="sibTrans" cxnId="{24D7F40C-3840-484B-A1AC-CDD34793EBF7}">
      <dgm:prSet/>
      <dgm:spPr/>
      <dgm:t>
        <a:bodyPr/>
        <a:lstStyle/>
        <a:p>
          <a:endParaRPr lang="ru-RU" sz="4400">
            <a:solidFill>
              <a:srgbClr val="0070C0"/>
            </a:solidFill>
          </a:endParaRPr>
        </a:p>
      </dgm:t>
    </dgm:pt>
    <dgm:pt modelId="{F8E23835-B029-42CA-ADD0-9F2E401F8CEB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70C0"/>
              </a:solidFill>
            </a:rPr>
            <a:t>8. Создание условий для реализации ООП СОО: кадровые, финансовые</a:t>
          </a:r>
          <a:endParaRPr lang="ru-RU" sz="1400" dirty="0">
            <a:solidFill>
              <a:srgbClr val="0070C0"/>
            </a:solidFill>
          </a:endParaRPr>
        </a:p>
      </dgm:t>
    </dgm:pt>
    <dgm:pt modelId="{97241EDB-228C-4D50-80A9-307FBBF9A1A1}" type="parTrans" cxnId="{D53F20E3-5B6A-46B6-B95D-9874A7E6BE40}">
      <dgm:prSet custT="1"/>
      <dgm:spPr/>
      <dgm:t>
        <a:bodyPr/>
        <a:lstStyle/>
        <a:p>
          <a:endParaRPr lang="ru-RU" sz="1200">
            <a:solidFill>
              <a:srgbClr val="0070C0"/>
            </a:solidFill>
          </a:endParaRPr>
        </a:p>
      </dgm:t>
    </dgm:pt>
    <dgm:pt modelId="{7A4E2DBF-3326-418E-AB4D-25FBA9C1686C}" type="sibTrans" cxnId="{D53F20E3-5B6A-46B6-B95D-9874A7E6BE40}">
      <dgm:prSet/>
      <dgm:spPr/>
      <dgm:t>
        <a:bodyPr/>
        <a:lstStyle/>
        <a:p>
          <a:endParaRPr lang="ru-RU" sz="4400">
            <a:solidFill>
              <a:srgbClr val="0070C0"/>
            </a:solidFill>
          </a:endParaRPr>
        </a:p>
      </dgm:t>
    </dgm:pt>
    <dgm:pt modelId="{5B223327-AE7D-4B4A-8EE7-F4C679D02685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70C0"/>
              </a:solidFill>
              <a:latin typeface="+mn-lt"/>
              <a:cs typeface="Arial" panose="020B0604020202020204" pitchFamily="34" charset="0"/>
            </a:rPr>
            <a:t>5. Разработка ООП и результатов освоения ООП</a:t>
          </a:r>
          <a:endParaRPr lang="ru-RU" sz="1400" dirty="0">
            <a:solidFill>
              <a:srgbClr val="0070C0"/>
            </a:solidFill>
            <a:latin typeface="+mn-lt"/>
            <a:cs typeface="Arial" panose="020B0604020202020204" pitchFamily="34" charset="0"/>
          </a:endParaRPr>
        </a:p>
      </dgm:t>
    </dgm:pt>
    <dgm:pt modelId="{405EF5D0-925C-4603-BABD-A6F802F965A6}" type="parTrans" cxnId="{C63B5688-0CE1-47E6-BF81-14DC53BA2DC1}">
      <dgm:prSet custT="1"/>
      <dgm:spPr/>
      <dgm:t>
        <a:bodyPr/>
        <a:lstStyle/>
        <a:p>
          <a:endParaRPr lang="ru-RU" sz="1200">
            <a:solidFill>
              <a:srgbClr val="0070C0"/>
            </a:solidFill>
          </a:endParaRPr>
        </a:p>
      </dgm:t>
    </dgm:pt>
    <dgm:pt modelId="{44559EDE-B1B3-4E21-9710-F76938535FDD}" type="sibTrans" cxnId="{C63B5688-0CE1-47E6-BF81-14DC53BA2DC1}">
      <dgm:prSet/>
      <dgm:spPr/>
      <dgm:t>
        <a:bodyPr/>
        <a:lstStyle/>
        <a:p>
          <a:endParaRPr lang="ru-RU" sz="4400">
            <a:solidFill>
              <a:srgbClr val="0070C0"/>
            </a:solidFill>
          </a:endParaRPr>
        </a:p>
      </dgm:t>
    </dgm:pt>
    <dgm:pt modelId="{2E8BDF41-54ED-489C-B053-940C1501761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70C0"/>
              </a:solidFill>
              <a:latin typeface="+mn-lt"/>
              <a:cs typeface="Arial" panose="020B0604020202020204" pitchFamily="34" charset="0"/>
            </a:rPr>
            <a:t>4. Методическое сопровождение, повышение квалификации педагогов и администрации</a:t>
          </a:r>
          <a:endParaRPr lang="ru-RU" sz="1400" dirty="0">
            <a:solidFill>
              <a:srgbClr val="0070C0"/>
            </a:solidFill>
            <a:latin typeface="+mn-lt"/>
            <a:cs typeface="Arial" panose="020B0604020202020204" pitchFamily="34" charset="0"/>
          </a:endParaRPr>
        </a:p>
      </dgm:t>
    </dgm:pt>
    <dgm:pt modelId="{9110B093-84ED-4C13-8869-C8834B9D00BD}" type="parTrans" cxnId="{08E5E6E6-8886-4CBB-8B08-21204154FA33}">
      <dgm:prSet custT="1"/>
      <dgm:spPr/>
      <dgm:t>
        <a:bodyPr/>
        <a:lstStyle/>
        <a:p>
          <a:endParaRPr lang="ru-RU" sz="1200">
            <a:solidFill>
              <a:srgbClr val="0070C0"/>
            </a:solidFill>
          </a:endParaRPr>
        </a:p>
      </dgm:t>
    </dgm:pt>
    <dgm:pt modelId="{3FBE3CD9-3BA5-4E08-B2FC-909E316B5906}" type="sibTrans" cxnId="{08E5E6E6-8886-4CBB-8B08-21204154FA33}">
      <dgm:prSet/>
      <dgm:spPr/>
      <dgm:t>
        <a:bodyPr/>
        <a:lstStyle/>
        <a:p>
          <a:endParaRPr lang="ru-RU" sz="4400">
            <a:solidFill>
              <a:srgbClr val="0070C0"/>
            </a:solidFill>
          </a:endParaRPr>
        </a:p>
      </dgm:t>
    </dgm:pt>
    <dgm:pt modelId="{FF103A4B-AE03-41C5-9D86-E3E3D088997F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70C0"/>
              </a:solidFill>
            </a:rPr>
            <a:t>2. Материально-техническое обеспечение ФГОС</a:t>
          </a:r>
          <a:endParaRPr lang="ru-RU" sz="1400" dirty="0">
            <a:solidFill>
              <a:srgbClr val="0070C0"/>
            </a:solidFill>
          </a:endParaRPr>
        </a:p>
      </dgm:t>
    </dgm:pt>
    <dgm:pt modelId="{5D19DA59-CA7C-4BD6-9798-4ED0CD90F85D}" type="parTrans" cxnId="{0AFCF536-DF61-40A4-968F-273ED6D07063}">
      <dgm:prSet custT="1"/>
      <dgm:spPr/>
      <dgm:t>
        <a:bodyPr/>
        <a:lstStyle/>
        <a:p>
          <a:endParaRPr lang="ru-RU" sz="1200">
            <a:solidFill>
              <a:srgbClr val="0070C0"/>
            </a:solidFill>
          </a:endParaRPr>
        </a:p>
      </dgm:t>
    </dgm:pt>
    <dgm:pt modelId="{319AB0B3-B448-48E3-86BF-6BA807C006FC}" type="sibTrans" cxnId="{0AFCF536-DF61-40A4-968F-273ED6D07063}">
      <dgm:prSet/>
      <dgm:spPr/>
      <dgm:t>
        <a:bodyPr/>
        <a:lstStyle/>
        <a:p>
          <a:endParaRPr lang="ru-RU" sz="4400">
            <a:solidFill>
              <a:srgbClr val="0070C0"/>
            </a:solidFill>
          </a:endParaRPr>
        </a:p>
      </dgm:t>
    </dgm:pt>
    <dgm:pt modelId="{D652CC1F-FCCD-4FEF-B24D-D57ECB02999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rgbClr val="0070C0"/>
              </a:solidFill>
            </a:rPr>
            <a:t>3. Финансовое обеспечение</a:t>
          </a:r>
          <a:endParaRPr lang="ru-RU" sz="1400" dirty="0">
            <a:solidFill>
              <a:srgbClr val="0070C0"/>
            </a:solidFill>
          </a:endParaRPr>
        </a:p>
      </dgm:t>
    </dgm:pt>
    <dgm:pt modelId="{D4085123-8CCD-4155-BC74-A9F3224DF9DF}" type="parTrans" cxnId="{ED6C95E2-9843-4BE9-BEC7-DE71766D50C4}">
      <dgm:prSet custT="1"/>
      <dgm:spPr/>
      <dgm:t>
        <a:bodyPr/>
        <a:lstStyle/>
        <a:p>
          <a:endParaRPr lang="ru-RU" sz="1200" dirty="0">
            <a:solidFill>
              <a:srgbClr val="0070C0"/>
            </a:solidFill>
          </a:endParaRPr>
        </a:p>
      </dgm:t>
    </dgm:pt>
    <dgm:pt modelId="{12AC4337-9357-4863-A58F-31B93B65F208}" type="sibTrans" cxnId="{ED6C95E2-9843-4BE9-BEC7-DE71766D50C4}">
      <dgm:prSet/>
      <dgm:spPr/>
      <dgm:t>
        <a:bodyPr/>
        <a:lstStyle/>
        <a:p>
          <a:endParaRPr lang="ru-RU" sz="4400">
            <a:solidFill>
              <a:srgbClr val="0070C0"/>
            </a:solidFill>
          </a:endParaRPr>
        </a:p>
      </dgm:t>
    </dgm:pt>
    <dgm:pt modelId="{2A2CED14-D311-452D-9F80-BE16ED6318B9}" type="pres">
      <dgm:prSet presAssocID="{B247E90D-5D60-439D-91FE-64C44D587D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739853-DC77-4889-8DF7-8A74D2FE4188}" type="pres">
      <dgm:prSet presAssocID="{F9063CFC-3DA3-4826-832B-E3A492DE8EDC}" presName="centerShape" presStyleLbl="node0" presStyleIdx="0" presStyleCnt="1" custScaleX="265309" custScaleY="85995" custLinFactNeighborX="-2730" custLinFactNeighborY="1515"/>
      <dgm:spPr/>
      <dgm:t>
        <a:bodyPr/>
        <a:lstStyle/>
        <a:p>
          <a:endParaRPr lang="ru-RU"/>
        </a:p>
      </dgm:t>
    </dgm:pt>
    <dgm:pt modelId="{7A6AB6F8-CE30-4E93-9AE6-5DEB233085EE}" type="pres">
      <dgm:prSet presAssocID="{15AEDB15-4352-4E2C-AAAE-F7E0941CF172}" presName="parTrans" presStyleLbl="sibTrans2D1" presStyleIdx="0" presStyleCnt="8" custScaleX="156977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BCD6C69F-3CEE-4878-9ACE-A9DCE583942C}" type="pres">
      <dgm:prSet presAssocID="{15AEDB15-4352-4E2C-AAAE-F7E0941CF172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FB191886-02A5-44E2-8557-12EEB51AE245}" type="pres">
      <dgm:prSet presAssocID="{89322525-A3EE-4272-A00C-C3B49A3E3F89}" presName="node" presStyleLbl="node1" presStyleIdx="0" presStyleCnt="8" custScaleX="191099" custScaleY="95549" custRadScaleRad="102041" custRadScaleInc="-19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EDF88-DA54-4328-B403-24FAA73C15E4}" type="pres">
      <dgm:prSet presAssocID="{5D19DA59-CA7C-4BD6-9798-4ED0CD90F85D}" presName="parTrans" presStyleLbl="sibTrans2D1" presStyleIdx="1" presStyleCnt="8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84578E57-D247-4ADB-8EF2-507FF327B5AC}" type="pres">
      <dgm:prSet presAssocID="{5D19DA59-CA7C-4BD6-9798-4ED0CD90F85D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BD343A78-117B-4CF7-885D-A3038A2D6C45}" type="pres">
      <dgm:prSet presAssocID="{FF103A4B-AE03-41C5-9D86-E3E3D088997F}" presName="node" presStyleLbl="node1" presStyleIdx="1" presStyleCnt="8" custScaleX="236963" custScaleY="114659" custRadScaleRad="186551" custRadScaleInc="78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0F5C6-1D93-4689-BDFB-E1AC55CD00A9}" type="pres">
      <dgm:prSet presAssocID="{D4085123-8CCD-4155-BC74-A9F3224DF9DF}" presName="parTrans" presStyleLbl="sibTrans2D1" presStyleIdx="2" presStyleCnt="8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9A76BE5D-9DA1-4874-A056-206EB954264F}" type="pres">
      <dgm:prSet presAssocID="{D4085123-8CCD-4155-BC74-A9F3224DF9DF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3DBA244F-A663-43C0-B72F-7FB3BEF429EE}" type="pres">
      <dgm:prSet presAssocID="{D652CC1F-FCCD-4FEF-B24D-D57ECB02999B}" presName="node" presStyleLbl="node1" presStyleIdx="2" presStyleCnt="8" custScaleX="210209" custScaleY="95549" custRadScaleRad="214741" custRadScaleInc="2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B9A42-6F03-4450-BA6F-334006272346}" type="pres">
      <dgm:prSet presAssocID="{9110B093-84ED-4C13-8869-C8834B9D00BD}" presName="parTrans" presStyleLbl="sibTrans2D1" presStyleIdx="3" presStyleCnt="8" custScaleX="101667" custLinFactNeighborX="14636" custLinFactNeighborY="0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381ED373-8576-4126-950D-9C93030EA50C}" type="pres">
      <dgm:prSet presAssocID="{9110B093-84ED-4C13-8869-C8834B9D00BD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4A789484-DF8C-46E6-9244-D93E7A53EEE9}" type="pres">
      <dgm:prSet presAssocID="{2E8BDF41-54ED-489C-B053-940C1501761C}" presName="node" presStyleLbl="node1" presStyleIdx="3" presStyleCnt="8" custScaleX="305841" custScaleY="114659" custRadScaleRad="211964" custRadScaleInc="-893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8DE102-990F-4706-9F0B-D1703F7BA7AF}" type="pres">
      <dgm:prSet presAssocID="{405EF5D0-925C-4603-BABD-A6F802F965A6}" presName="parTrans" presStyleLbl="sibTrans2D1" presStyleIdx="4" presStyleCnt="8" custScaleX="152127" custLinFactNeighborX="-3142" custLinFactNeighborY="-2725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A7599DDC-2B8D-4916-92BA-A46CC228A4E9}" type="pres">
      <dgm:prSet presAssocID="{405EF5D0-925C-4603-BABD-A6F802F965A6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3C6DC9A2-65F9-4B9A-9157-B37E23565CD5}" type="pres">
      <dgm:prSet presAssocID="{5B223327-AE7D-4B4A-8EE7-F4C679D02685}" presName="node" presStyleLbl="node1" presStyleIdx="4" presStyleCnt="8" custScaleX="191099" custScaleY="95549" custRadScaleRad="95716" custRadScaleInc="11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E9C47-1600-4310-9F7C-78857C5894DF}" type="pres">
      <dgm:prSet presAssocID="{ED2D91C1-C96B-4171-B42C-3F18E9D01947}" presName="parTrans" presStyleLbl="sibTrans2D1" presStyleIdx="5" presStyleCnt="8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FD5A4433-788F-48AC-820E-A7D84F8E1C37}" type="pres">
      <dgm:prSet presAssocID="{ED2D91C1-C96B-4171-B42C-3F18E9D01947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F8E53309-9232-4CFA-9E58-7E50262B1099}" type="pres">
      <dgm:prSet presAssocID="{014A31C1-EDDE-4264-B65E-C1742F89011E}" presName="node" presStyleLbl="node1" presStyleIdx="5" presStyleCnt="8" custScaleX="286648" custScaleY="114659" custRadScaleRad="216078" custRadScaleInc="92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CF0F7-745C-43F4-9C9E-689E4EC21B57}" type="pres">
      <dgm:prSet presAssocID="{AFF13091-02E5-4834-9807-5D8C4CB137B2}" presName="parTrans" presStyleLbl="sibTrans2D1" presStyleIdx="6" presStyleCnt="8" custScaleX="129588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DB154A37-CF65-4255-828C-D7769F99E041}" type="pres">
      <dgm:prSet presAssocID="{AFF13091-02E5-4834-9807-5D8C4CB137B2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F78AD960-5845-4D11-A58F-6810FF16BBD3}" type="pres">
      <dgm:prSet presAssocID="{F5DB2E78-FB0F-4616-8D76-A25CE63E4BD2}" presName="node" presStyleLbl="node1" presStyleIdx="6" presStyleCnt="8" custScaleX="212172" custScaleY="95549" custRadScaleRad="211797" custRadScaleInc="-2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56585-A002-4C4A-BE73-33B0FB9D3CE3}" type="pres">
      <dgm:prSet presAssocID="{97241EDB-228C-4D50-80A9-307FBBF9A1A1}" presName="parTrans" presStyleLbl="sibTrans2D1" presStyleIdx="7" presStyleCnt="8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4B859440-A595-4969-934E-7C5F82ABC7FA}" type="pres">
      <dgm:prSet presAssocID="{97241EDB-228C-4D50-80A9-307FBBF9A1A1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6976154F-B8CC-4021-9CDE-F705CAF06CF5}" type="pres">
      <dgm:prSet presAssocID="{F8E23835-B029-42CA-ADD0-9F2E401F8CEB}" presName="node" presStyleLbl="node1" presStyleIdx="7" presStyleCnt="8" custScaleX="229319" custScaleY="114659" custRadScaleRad="182454" custRadScaleInc="-69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22C7EE-F2EA-4B6C-A35D-ECEC7DFBE430}" type="presOf" srcId="{15AEDB15-4352-4E2C-AAAE-F7E0941CF172}" destId="{7A6AB6F8-CE30-4E93-9AE6-5DEB233085EE}" srcOrd="0" destOrd="0" presId="urn:microsoft.com/office/officeart/2005/8/layout/radial5"/>
    <dgm:cxn modelId="{1828E665-B5DB-4FB9-B4B0-E872370B7E36}" type="presOf" srcId="{AFF13091-02E5-4834-9807-5D8C4CB137B2}" destId="{F47CF0F7-745C-43F4-9C9E-689E4EC21B57}" srcOrd="0" destOrd="0" presId="urn:microsoft.com/office/officeart/2005/8/layout/radial5"/>
    <dgm:cxn modelId="{ED6C95E2-9843-4BE9-BEC7-DE71766D50C4}" srcId="{F9063CFC-3DA3-4826-832B-E3A492DE8EDC}" destId="{D652CC1F-FCCD-4FEF-B24D-D57ECB02999B}" srcOrd="2" destOrd="0" parTransId="{D4085123-8CCD-4155-BC74-A9F3224DF9DF}" sibTransId="{12AC4337-9357-4863-A58F-31B93B65F208}"/>
    <dgm:cxn modelId="{08E5E6E6-8886-4CBB-8B08-21204154FA33}" srcId="{F9063CFC-3DA3-4826-832B-E3A492DE8EDC}" destId="{2E8BDF41-54ED-489C-B053-940C1501761C}" srcOrd="3" destOrd="0" parTransId="{9110B093-84ED-4C13-8869-C8834B9D00BD}" sibTransId="{3FBE3CD9-3BA5-4E08-B2FC-909E316B5906}"/>
    <dgm:cxn modelId="{D53F20E3-5B6A-46B6-B95D-9874A7E6BE40}" srcId="{F9063CFC-3DA3-4826-832B-E3A492DE8EDC}" destId="{F8E23835-B029-42CA-ADD0-9F2E401F8CEB}" srcOrd="7" destOrd="0" parTransId="{97241EDB-228C-4D50-80A9-307FBBF9A1A1}" sibTransId="{7A4E2DBF-3326-418E-AB4D-25FBA9C1686C}"/>
    <dgm:cxn modelId="{31A9AA66-8612-4A71-89A5-92E189D52654}" type="presOf" srcId="{2E8BDF41-54ED-489C-B053-940C1501761C}" destId="{4A789484-DF8C-46E6-9244-D93E7A53EEE9}" srcOrd="0" destOrd="0" presId="urn:microsoft.com/office/officeart/2005/8/layout/radial5"/>
    <dgm:cxn modelId="{90842BC1-1348-4E01-9A06-BE8B4FC91B4F}" type="presOf" srcId="{405EF5D0-925C-4603-BABD-A6F802F965A6}" destId="{A7599DDC-2B8D-4916-92BA-A46CC228A4E9}" srcOrd="1" destOrd="0" presId="urn:microsoft.com/office/officeart/2005/8/layout/radial5"/>
    <dgm:cxn modelId="{16F86349-AD80-4E05-8A0F-BF7BE969E36E}" srcId="{B247E90D-5D60-439D-91FE-64C44D587DCC}" destId="{F9063CFC-3DA3-4826-832B-E3A492DE8EDC}" srcOrd="0" destOrd="0" parTransId="{958E38AE-8667-4DF0-9753-890C1438FF6C}" sibTransId="{C47830FF-0C23-4ACD-BB1F-337E769B6712}"/>
    <dgm:cxn modelId="{EB8A5B8C-FB84-4159-B9C4-80838C102EFC}" type="presOf" srcId="{9110B093-84ED-4C13-8869-C8834B9D00BD}" destId="{381ED373-8576-4126-950D-9C93030EA50C}" srcOrd="1" destOrd="0" presId="urn:microsoft.com/office/officeart/2005/8/layout/radial5"/>
    <dgm:cxn modelId="{80A1BF79-6159-47FF-90B9-D64E50F62C25}" type="presOf" srcId="{405EF5D0-925C-4603-BABD-A6F802F965A6}" destId="{1A8DE102-990F-4706-9F0B-D1703F7BA7AF}" srcOrd="0" destOrd="0" presId="urn:microsoft.com/office/officeart/2005/8/layout/radial5"/>
    <dgm:cxn modelId="{B6ADD638-BCD2-4659-BC20-B090CD18046E}" type="presOf" srcId="{ED2D91C1-C96B-4171-B42C-3F18E9D01947}" destId="{FD5A4433-788F-48AC-820E-A7D84F8E1C37}" srcOrd="1" destOrd="0" presId="urn:microsoft.com/office/officeart/2005/8/layout/radial5"/>
    <dgm:cxn modelId="{0AFCF536-DF61-40A4-968F-273ED6D07063}" srcId="{F9063CFC-3DA3-4826-832B-E3A492DE8EDC}" destId="{FF103A4B-AE03-41C5-9D86-E3E3D088997F}" srcOrd="1" destOrd="0" parTransId="{5D19DA59-CA7C-4BD6-9798-4ED0CD90F85D}" sibTransId="{319AB0B3-B448-48E3-86BF-6BA807C006FC}"/>
    <dgm:cxn modelId="{0678A763-99C3-4FF6-A860-C5162AA9DF9D}" type="presOf" srcId="{014A31C1-EDDE-4264-B65E-C1742F89011E}" destId="{F8E53309-9232-4CFA-9E58-7E50262B1099}" srcOrd="0" destOrd="0" presId="urn:microsoft.com/office/officeart/2005/8/layout/radial5"/>
    <dgm:cxn modelId="{02DF986D-5CBF-42ED-8147-64D5097578F7}" type="presOf" srcId="{5D19DA59-CA7C-4BD6-9798-4ED0CD90F85D}" destId="{57DEDF88-DA54-4328-B403-24FAA73C15E4}" srcOrd="0" destOrd="0" presId="urn:microsoft.com/office/officeart/2005/8/layout/radial5"/>
    <dgm:cxn modelId="{90F50C72-6A66-4E59-AB0A-A35929185B51}" srcId="{F9063CFC-3DA3-4826-832B-E3A492DE8EDC}" destId="{89322525-A3EE-4272-A00C-C3B49A3E3F89}" srcOrd="0" destOrd="0" parTransId="{15AEDB15-4352-4E2C-AAAE-F7E0941CF172}" sibTransId="{A99A42ED-7821-486C-811F-32049CD3DBE9}"/>
    <dgm:cxn modelId="{4A16D547-85AB-40FD-9079-1FF94247DC53}" type="presOf" srcId="{D652CC1F-FCCD-4FEF-B24D-D57ECB02999B}" destId="{3DBA244F-A663-43C0-B72F-7FB3BEF429EE}" srcOrd="0" destOrd="0" presId="urn:microsoft.com/office/officeart/2005/8/layout/radial5"/>
    <dgm:cxn modelId="{8E679341-C121-405D-BEE5-AC059FDC75A9}" type="presOf" srcId="{FF103A4B-AE03-41C5-9D86-E3E3D088997F}" destId="{BD343A78-117B-4CF7-885D-A3038A2D6C45}" srcOrd="0" destOrd="0" presId="urn:microsoft.com/office/officeart/2005/8/layout/radial5"/>
    <dgm:cxn modelId="{69EB0E10-FD40-489B-BA37-5D87A5B49BA4}" type="presOf" srcId="{89322525-A3EE-4272-A00C-C3B49A3E3F89}" destId="{FB191886-02A5-44E2-8557-12EEB51AE245}" srcOrd="0" destOrd="0" presId="urn:microsoft.com/office/officeart/2005/8/layout/radial5"/>
    <dgm:cxn modelId="{7970C73A-4BB0-4AA4-9B35-7623E0F00469}" type="presOf" srcId="{D4085123-8CCD-4155-BC74-A9F3224DF9DF}" destId="{DE60F5C6-1D93-4689-BDFB-E1AC55CD00A9}" srcOrd="0" destOrd="0" presId="urn:microsoft.com/office/officeart/2005/8/layout/radial5"/>
    <dgm:cxn modelId="{411AF89E-6BE0-4502-886E-94EB6B4AF573}" type="presOf" srcId="{F8E23835-B029-42CA-ADD0-9F2E401F8CEB}" destId="{6976154F-B8CC-4021-9CDE-F705CAF06CF5}" srcOrd="0" destOrd="0" presId="urn:microsoft.com/office/officeart/2005/8/layout/radial5"/>
    <dgm:cxn modelId="{A7785A59-A10A-4D52-8F40-EE925C0C3B10}" type="presOf" srcId="{AFF13091-02E5-4834-9807-5D8C4CB137B2}" destId="{DB154A37-CF65-4255-828C-D7769F99E041}" srcOrd="1" destOrd="0" presId="urn:microsoft.com/office/officeart/2005/8/layout/radial5"/>
    <dgm:cxn modelId="{5BC040C4-34E7-4635-ABCA-FE79A142FBFC}" type="presOf" srcId="{D4085123-8CCD-4155-BC74-A9F3224DF9DF}" destId="{9A76BE5D-9DA1-4874-A056-206EB954264F}" srcOrd="1" destOrd="0" presId="urn:microsoft.com/office/officeart/2005/8/layout/radial5"/>
    <dgm:cxn modelId="{2B7C63AE-6663-48DB-B076-6BB3A091750B}" type="presOf" srcId="{97241EDB-228C-4D50-80A9-307FBBF9A1A1}" destId="{4B859440-A595-4969-934E-7C5F82ABC7FA}" srcOrd="1" destOrd="0" presId="urn:microsoft.com/office/officeart/2005/8/layout/radial5"/>
    <dgm:cxn modelId="{391E7096-59F0-411F-9FF2-12FAE8B9585B}" type="presOf" srcId="{ED2D91C1-C96B-4171-B42C-3F18E9D01947}" destId="{9EFE9C47-1600-4310-9F7C-78857C5894DF}" srcOrd="0" destOrd="0" presId="urn:microsoft.com/office/officeart/2005/8/layout/radial5"/>
    <dgm:cxn modelId="{DB96C4CA-FF09-4AE7-B37B-9AB5AC1F72E2}" type="presOf" srcId="{5D19DA59-CA7C-4BD6-9798-4ED0CD90F85D}" destId="{84578E57-D247-4ADB-8EF2-507FF327B5AC}" srcOrd="1" destOrd="0" presId="urn:microsoft.com/office/officeart/2005/8/layout/radial5"/>
    <dgm:cxn modelId="{20312EE9-3F7E-4A68-A2BF-D27129FC1FBE}" type="presOf" srcId="{9110B093-84ED-4C13-8869-C8834B9D00BD}" destId="{500B9A42-6F03-4450-BA6F-334006272346}" srcOrd="0" destOrd="0" presId="urn:microsoft.com/office/officeart/2005/8/layout/radial5"/>
    <dgm:cxn modelId="{6CE82A9A-3805-4F89-BD31-8F35422FBC30}" type="presOf" srcId="{15AEDB15-4352-4E2C-AAAE-F7E0941CF172}" destId="{BCD6C69F-3CEE-4878-9ACE-A9DCE583942C}" srcOrd="1" destOrd="0" presId="urn:microsoft.com/office/officeart/2005/8/layout/radial5"/>
    <dgm:cxn modelId="{117D3EFA-0716-4188-9CBF-2B61DB37E399}" type="presOf" srcId="{F5DB2E78-FB0F-4616-8D76-A25CE63E4BD2}" destId="{F78AD960-5845-4D11-A58F-6810FF16BBD3}" srcOrd="0" destOrd="0" presId="urn:microsoft.com/office/officeart/2005/8/layout/radial5"/>
    <dgm:cxn modelId="{9309B886-CDAA-49DC-8221-9BBFC490EAF0}" srcId="{F9063CFC-3DA3-4826-832B-E3A492DE8EDC}" destId="{014A31C1-EDDE-4264-B65E-C1742F89011E}" srcOrd="5" destOrd="0" parTransId="{ED2D91C1-C96B-4171-B42C-3F18E9D01947}" sibTransId="{42ED0153-97AD-444F-B6C8-3C6E845299CC}"/>
    <dgm:cxn modelId="{B0F9BE36-D74D-44C8-BAE8-15ACB7571EDD}" type="presOf" srcId="{B247E90D-5D60-439D-91FE-64C44D587DCC}" destId="{2A2CED14-D311-452D-9F80-BE16ED6318B9}" srcOrd="0" destOrd="0" presId="urn:microsoft.com/office/officeart/2005/8/layout/radial5"/>
    <dgm:cxn modelId="{24D7F40C-3840-484B-A1AC-CDD34793EBF7}" srcId="{F9063CFC-3DA3-4826-832B-E3A492DE8EDC}" destId="{F5DB2E78-FB0F-4616-8D76-A25CE63E4BD2}" srcOrd="6" destOrd="0" parTransId="{AFF13091-02E5-4834-9807-5D8C4CB137B2}" sibTransId="{A4479FD8-AA16-47CC-A8FD-97B186EFD4FA}"/>
    <dgm:cxn modelId="{884D7BCE-7763-47D2-8967-CBFB63194211}" type="presOf" srcId="{97241EDB-228C-4D50-80A9-307FBBF9A1A1}" destId="{C2B56585-A002-4C4A-BE73-33B0FB9D3CE3}" srcOrd="0" destOrd="0" presId="urn:microsoft.com/office/officeart/2005/8/layout/radial5"/>
    <dgm:cxn modelId="{ADA0D93A-D364-41B0-A294-C62BD6EB2D70}" type="presOf" srcId="{F9063CFC-3DA3-4826-832B-E3A492DE8EDC}" destId="{79739853-DC77-4889-8DF7-8A74D2FE4188}" srcOrd="0" destOrd="0" presId="urn:microsoft.com/office/officeart/2005/8/layout/radial5"/>
    <dgm:cxn modelId="{9CE16FFF-9B3F-4CB5-A0C7-C0095C104D82}" type="presOf" srcId="{5B223327-AE7D-4B4A-8EE7-F4C679D02685}" destId="{3C6DC9A2-65F9-4B9A-9157-B37E23565CD5}" srcOrd="0" destOrd="0" presId="urn:microsoft.com/office/officeart/2005/8/layout/radial5"/>
    <dgm:cxn modelId="{C63B5688-0CE1-47E6-BF81-14DC53BA2DC1}" srcId="{F9063CFC-3DA3-4826-832B-E3A492DE8EDC}" destId="{5B223327-AE7D-4B4A-8EE7-F4C679D02685}" srcOrd="4" destOrd="0" parTransId="{405EF5D0-925C-4603-BABD-A6F802F965A6}" sibTransId="{44559EDE-B1B3-4E21-9710-F76938535FDD}"/>
    <dgm:cxn modelId="{C4DCA23D-5ED5-4E6D-9CE9-42CA573AD5A4}" type="presParOf" srcId="{2A2CED14-D311-452D-9F80-BE16ED6318B9}" destId="{79739853-DC77-4889-8DF7-8A74D2FE4188}" srcOrd="0" destOrd="0" presId="urn:microsoft.com/office/officeart/2005/8/layout/radial5"/>
    <dgm:cxn modelId="{DC19568F-C48A-49BE-A469-48414823A88A}" type="presParOf" srcId="{2A2CED14-D311-452D-9F80-BE16ED6318B9}" destId="{7A6AB6F8-CE30-4E93-9AE6-5DEB233085EE}" srcOrd="1" destOrd="0" presId="urn:microsoft.com/office/officeart/2005/8/layout/radial5"/>
    <dgm:cxn modelId="{842B57B6-63A3-4A72-9693-1653CE83DF89}" type="presParOf" srcId="{7A6AB6F8-CE30-4E93-9AE6-5DEB233085EE}" destId="{BCD6C69F-3CEE-4878-9ACE-A9DCE583942C}" srcOrd="0" destOrd="0" presId="urn:microsoft.com/office/officeart/2005/8/layout/radial5"/>
    <dgm:cxn modelId="{FE59D2CB-7F42-4838-AF79-E15C7F694C4D}" type="presParOf" srcId="{2A2CED14-D311-452D-9F80-BE16ED6318B9}" destId="{FB191886-02A5-44E2-8557-12EEB51AE245}" srcOrd="2" destOrd="0" presId="urn:microsoft.com/office/officeart/2005/8/layout/radial5"/>
    <dgm:cxn modelId="{D338C12B-7BA5-4CFD-8E0A-CEB3FC5E56F7}" type="presParOf" srcId="{2A2CED14-D311-452D-9F80-BE16ED6318B9}" destId="{57DEDF88-DA54-4328-B403-24FAA73C15E4}" srcOrd="3" destOrd="0" presId="urn:microsoft.com/office/officeart/2005/8/layout/radial5"/>
    <dgm:cxn modelId="{9C263A14-BD6D-43D1-817C-B99361208D86}" type="presParOf" srcId="{57DEDF88-DA54-4328-B403-24FAA73C15E4}" destId="{84578E57-D247-4ADB-8EF2-507FF327B5AC}" srcOrd="0" destOrd="0" presId="urn:microsoft.com/office/officeart/2005/8/layout/radial5"/>
    <dgm:cxn modelId="{F4FBA5CA-7E73-4A4E-8041-3D6959834456}" type="presParOf" srcId="{2A2CED14-D311-452D-9F80-BE16ED6318B9}" destId="{BD343A78-117B-4CF7-885D-A3038A2D6C45}" srcOrd="4" destOrd="0" presId="urn:microsoft.com/office/officeart/2005/8/layout/radial5"/>
    <dgm:cxn modelId="{D434712D-B774-4BA5-A1BC-B41A808327BB}" type="presParOf" srcId="{2A2CED14-D311-452D-9F80-BE16ED6318B9}" destId="{DE60F5C6-1D93-4689-BDFB-E1AC55CD00A9}" srcOrd="5" destOrd="0" presId="urn:microsoft.com/office/officeart/2005/8/layout/radial5"/>
    <dgm:cxn modelId="{899999D0-FBDA-45B7-8793-8BE9C396BE36}" type="presParOf" srcId="{DE60F5C6-1D93-4689-BDFB-E1AC55CD00A9}" destId="{9A76BE5D-9DA1-4874-A056-206EB954264F}" srcOrd="0" destOrd="0" presId="urn:microsoft.com/office/officeart/2005/8/layout/radial5"/>
    <dgm:cxn modelId="{0865026D-E6F1-4C79-98EF-4C7036A23B06}" type="presParOf" srcId="{2A2CED14-D311-452D-9F80-BE16ED6318B9}" destId="{3DBA244F-A663-43C0-B72F-7FB3BEF429EE}" srcOrd="6" destOrd="0" presId="urn:microsoft.com/office/officeart/2005/8/layout/radial5"/>
    <dgm:cxn modelId="{644002CD-38FE-4DF8-916D-C852A99DE82A}" type="presParOf" srcId="{2A2CED14-D311-452D-9F80-BE16ED6318B9}" destId="{500B9A42-6F03-4450-BA6F-334006272346}" srcOrd="7" destOrd="0" presId="urn:microsoft.com/office/officeart/2005/8/layout/radial5"/>
    <dgm:cxn modelId="{C4E64635-B677-415A-B85F-0EC231B13DE6}" type="presParOf" srcId="{500B9A42-6F03-4450-BA6F-334006272346}" destId="{381ED373-8576-4126-950D-9C93030EA50C}" srcOrd="0" destOrd="0" presId="urn:microsoft.com/office/officeart/2005/8/layout/radial5"/>
    <dgm:cxn modelId="{AD25BB48-54B4-4E2F-9D83-0F4C20B228D0}" type="presParOf" srcId="{2A2CED14-D311-452D-9F80-BE16ED6318B9}" destId="{4A789484-DF8C-46E6-9244-D93E7A53EEE9}" srcOrd="8" destOrd="0" presId="urn:microsoft.com/office/officeart/2005/8/layout/radial5"/>
    <dgm:cxn modelId="{5100D335-7405-4F19-9B9A-4AE7F45575F5}" type="presParOf" srcId="{2A2CED14-D311-452D-9F80-BE16ED6318B9}" destId="{1A8DE102-990F-4706-9F0B-D1703F7BA7AF}" srcOrd="9" destOrd="0" presId="urn:microsoft.com/office/officeart/2005/8/layout/radial5"/>
    <dgm:cxn modelId="{BA926705-EDF9-4DC3-8CAD-9A2EC332C4F1}" type="presParOf" srcId="{1A8DE102-990F-4706-9F0B-D1703F7BA7AF}" destId="{A7599DDC-2B8D-4916-92BA-A46CC228A4E9}" srcOrd="0" destOrd="0" presId="urn:microsoft.com/office/officeart/2005/8/layout/radial5"/>
    <dgm:cxn modelId="{13E6B119-8AE7-432C-94E2-005A775E258E}" type="presParOf" srcId="{2A2CED14-D311-452D-9F80-BE16ED6318B9}" destId="{3C6DC9A2-65F9-4B9A-9157-B37E23565CD5}" srcOrd="10" destOrd="0" presId="urn:microsoft.com/office/officeart/2005/8/layout/radial5"/>
    <dgm:cxn modelId="{EFF950B2-A0A1-47BB-8BF3-3036FE191F0E}" type="presParOf" srcId="{2A2CED14-D311-452D-9F80-BE16ED6318B9}" destId="{9EFE9C47-1600-4310-9F7C-78857C5894DF}" srcOrd="11" destOrd="0" presId="urn:microsoft.com/office/officeart/2005/8/layout/radial5"/>
    <dgm:cxn modelId="{C772FC39-FDC9-44D1-9851-F993AAA32AAA}" type="presParOf" srcId="{9EFE9C47-1600-4310-9F7C-78857C5894DF}" destId="{FD5A4433-788F-48AC-820E-A7D84F8E1C37}" srcOrd="0" destOrd="0" presId="urn:microsoft.com/office/officeart/2005/8/layout/radial5"/>
    <dgm:cxn modelId="{905E7DB6-418D-4EA8-820A-AE94F7E81202}" type="presParOf" srcId="{2A2CED14-D311-452D-9F80-BE16ED6318B9}" destId="{F8E53309-9232-4CFA-9E58-7E50262B1099}" srcOrd="12" destOrd="0" presId="urn:microsoft.com/office/officeart/2005/8/layout/radial5"/>
    <dgm:cxn modelId="{022495F2-5A2A-44FD-BED6-10EE428A601A}" type="presParOf" srcId="{2A2CED14-D311-452D-9F80-BE16ED6318B9}" destId="{F47CF0F7-745C-43F4-9C9E-689E4EC21B57}" srcOrd="13" destOrd="0" presId="urn:microsoft.com/office/officeart/2005/8/layout/radial5"/>
    <dgm:cxn modelId="{8256F3AD-7205-41C1-BAD7-2263B72449AD}" type="presParOf" srcId="{F47CF0F7-745C-43F4-9C9E-689E4EC21B57}" destId="{DB154A37-CF65-4255-828C-D7769F99E041}" srcOrd="0" destOrd="0" presId="urn:microsoft.com/office/officeart/2005/8/layout/radial5"/>
    <dgm:cxn modelId="{5C2E7724-9CCB-46D7-9AFA-777F26B9A79E}" type="presParOf" srcId="{2A2CED14-D311-452D-9F80-BE16ED6318B9}" destId="{F78AD960-5845-4D11-A58F-6810FF16BBD3}" srcOrd="14" destOrd="0" presId="urn:microsoft.com/office/officeart/2005/8/layout/radial5"/>
    <dgm:cxn modelId="{641AAC27-4F18-4054-B265-E3132719C14C}" type="presParOf" srcId="{2A2CED14-D311-452D-9F80-BE16ED6318B9}" destId="{C2B56585-A002-4C4A-BE73-33B0FB9D3CE3}" srcOrd="15" destOrd="0" presId="urn:microsoft.com/office/officeart/2005/8/layout/radial5"/>
    <dgm:cxn modelId="{8A4AC11E-4762-48ED-8771-73D1B31A52F5}" type="presParOf" srcId="{C2B56585-A002-4C4A-BE73-33B0FB9D3CE3}" destId="{4B859440-A595-4969-934E-7C5F82ABC7FA}" srcOrd="0" destOrd="0" presId="urn:microsoft.com/office/officeart/2005/8/layout/radial5"/>
    <dgm:cxn modelId="{91F881EF-543E-49CC-8A54-274BA72C6C10}" type="presParOf" srcId="{2A2CED14-D311-452D-9F80-BE16ED6318B9}" destId="{6976154F-B8CC-4021-9CDE-F705CAF06CF5}" srcOrd="16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4AE7BD-202D-4FCC-B07D-21E513A0532F}" type="doc">
      <dgm:prSet loTypeId="urn:microsoft.com/office/officeart/2005/8/layout/radial4" loCatId="relationship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8A45C1C3-A867-40D1-AFDD-569C37F3F4D1}">
      <dgm:prSet phldrT="[Текст]"/>
      <dgm:spPr>
        <a:solidFill>
          <a:schemeClr val="accent6">
            <a:lumMod val="60000"/>
            <a:lumOff val="40000"/>
            <a:alpha val="80000"/>
          </a:schemeClr>
        </a:solidFill>
      </dgm:spPr>
      <dgm:t>
        <a:bodyPr/>
        <a:lstStyle/>
        <a:p>
          <a:r>
            <a:rPr lang="ru-RU" dirty="0" smtClean="0"/>
            <a:t>Дорожная карта</a:t>
          </a:r>
          <a:endParaRPr lang="ru-RU" dirty="0"/>
        </a:p>
      </dgm:t>
    </dgm:pt>
    <dgm:pt modelId="{F541981C-F70E-40EC-8009-1C3336BB0F6D}" type="parTrans" cxnId="{C85761E4-2D09-4367-A714-067C0FE3F825}">
      <dgm:prSet/>
      <dgm:spPr/>
      <dgm:t>
        <a:bodyPr/>
        <a:lstStyle/>
        <a:p>
          <a:endParaRPr lang="ru-RU"/>
        </a:p>
      </dgm:t>
    </dgm:pt>
    <dgm:pt modelId="{A1594358-CB40-4410-8FB2-2456693FE572}" type="sibTrans" cxnId="{C85761E4-2D09-4367-A714-067C0FE3F825}">
      <dgm:prSet/>
      <dgm:spPr/>
      <dgm:t>
        <a:bodyPr/>
        <a:lstStyle/>
        <a:p>
          <a:endParaRPr lang="ru-RU"/>
        </a:p>
      </dgm:t>
    </dgm:pt>
    <dgm:pt modelId="{53AB09B2-7778-4DE1-A699-2B7C83DE7C96}">
      <dgm:prSet phldrT="[Текст]" custT="1"/>
      <dgm:spPr/>
      <dgm:t>
        <a:bodyPr/>
        <a:lstStyle/>
        <a:p>
          <a:r>
            <a:rPr lang="ru-RU" sz="1400" dirty="0" smtClean="0"/>
            <a:t>1.Организационное обеспечение </a:t>
          </a:r>
          <a:endParaRPr lang="ru-RU" sz="1400" dirty="0"/>
        </a:p>
      </dgm:t>
    </dgm:pt>
    <dgm:pt modelId="{9CAF7B56-36E2-4662-B06B-889C63F5AC39}" type="parTrans" cxnId="{42D221F9-C049-46E5-BA30-F11E01131978}">
      <dgm:prSet/>
      <dgm:spPr/>
      <dgm:t>
        <a:bodyPr/>
        <a:lstStyle/>
        <a:p>
          <a:endParaRPr lang="ru-RU"/>
        </a:p>
      </dgm:t>
    </dgm:pt>
    <dgm:pt modelId="{FFA6E745-84B9-4291-AD3D-389D11847214}" type="sibTrans" cxnId="{42D221F9-C049-46E5-BA30-F11E01131978}">
      <dgm:prSet/>
      <dgm:spPr/>
      <dgm:t>
        <a:bodyPr/>
        <a:lstStyle/>
        <a:p>
          <a:endParaRPr lang="ru-RU"/>
        </a:p>
      </dgm:t>
    </dgm:pt>
    <dgm:pt modelId="{4236998F-9045-44D1-9D9B-04B3E3B079E6}">
      <dgm:prSet phldrT="[Текст]" custT="1"/>
      <dgm:spPr/>
      <dgm:t>
        <a:bodyPr/>
        <a:lstStyle/>
        <a:p>
          <a:r>
            <a:rPr lang="ru-RU" sz="1600" dirty="0" smtClean="0"/>
            <a:t>6.Материально-техническое обеспечение </a:t>
          </a:r>
          <a:endParaRPr lang="ru-RU" sz="1600" dirty="0"/>
        </a:p>
      </dgm:t>
    </dgm:pt>
    <dgm:pt modelId="{0F1F49FE-D176-4CEC-96A7-FAEE246162BD}" type="parTrans" cxnId="{8F139B31-0FC5-49BA-B7A1-0B08DCD948A4}">
      <dgm:prSet/>
      <dgm:spPr/>
      <dgm:t>
        <a:bodyPr/>
        <a:lstStyle/>
        <a:p>
          <a:endParaRPr lang="ru-RU"/>
        </a:p>
      </dgm:t>
    </dgm:pt>
    <dgm:pt modelId="{66E9A4BC-83BE-4094-BE1B-6252AF8660A6}" type="sibTrans" cxnId="{8F139B31-0FC5-49BA-B7A1-0B08DCD948A4}">
      <dgm:prSet/>
      <dgm:spPr/>
      <dgm:t>
        <a:bodyPr/>
        <a:lstStyle/>
        <a:p>
          <a:endParaRPr lang="ru-RU"/>
        </a:p>
      </dgm:t>
    </dgm:pt>
    <dgm:pt modelId="{58FC7A27-B9A7-4E0B-90B4-5B0E0BD60522}">
      <dgm:prSet phldrT="[Текст]" custT="1"/>
      <dgm:spPr/>
      <dgm:t>
        <a:bodyPr/>
        <a:lstStyle/>
        <a:p>
          <a:r>
            <a:rPr lang="ru-RU" sz="1400" dirty="0" smtClean="0"/>
            <a:t>7.Информационное обеспечение </a:t>
          </a:r>
          <a:endParaRPr lang="ru-RU" sz="1400" dirty="0"/>
        </a:p>
      </dgm:t>
    </dgm:pt>
    <dgm:pt modelId="{4DA6D315-14FF-43FB-82E4-DA4A09E77A84}" type="parTrans" cxnId="{CD6BDCF9-D6DC-411D-B2EB-ADF70F22EEEF}">
      <dgm:prSet/>
      <dgm:spPr/>
      <dgm:t>
        <a:bodyPr/>
        <a:lstStyle/>
        <a:p>
          <a:endParaRPr lang="ru-RU"/>
        </a:p>
      </dgm:t>
    </dgm:pt>
    <dgm:pt modelId="{7A2AC87B-63E6-479F-BF1D-63E6EA3DFD61}" type="sibTrans" cxnId="{CD6BDCF9-D6DC-411D-B2EB-ADF70F22EEEF}">
      <dgm:prSet/>
      <dgm:spPr/>
      <dgm:t>
        <a:bodyPr/>
        <a:lstStyle/>
        <a:p>
          <a:endParaRPr lang="ru-RU"/>
        </a:p>
      </dgm:t>
    </dgm:pt>
    <dgm:pt modelId="{A87AADF6-1271-43AE-A9B1-4FEA85DC47DB}">
      <dgm:prSet custT="1"/>
      <dgm:spPr/>
      <dgm:t>
        <a:bodyPr/>
        <a:lstStyle/>
        <a:p>
          <a:pPr algn="ctr"/>
          <a:r>
            <a:rPr lang="ru-RU" sz="1600" dirty="0" smtClean="0"/>
            <a:t>2.Нормативное правовое обеспечение</a:t>
          </a:r>
        </a:p>
      </dgm:t>
    </dgm:pt>
    <dgm:pt modelId="{9C0DEA96-98C5-439C-A920-FE0D90F1ACCD}" type="parTrans" cxnId="{5C04DDDA-9CF6-49C8-8DBE-2BEBE8C548AB}">
      <dgm:prSet/>
      <dgm:spPr/>
      <dgm:t>
        <a:bodyPr/>
        <a:lstStyle/>
        <a:p>
          <a:endParaRPr lang="ru-RU"/>
        </a:p>
      </dgm:t>
    </dgm:pt>
    <dgm:pt modelId="{6E417FC3-33C3-4477-8D1D-0E6901C1F89E}" type="sibTrans" cxnId="{5C04DDDA-9CF6-49C8-8DBE-2BEBE8C548AB}">
      <dgm:prSet/>
      <dgm:spPr/>
      <dgm:t>
        <a:bodyPr/>
        <a:lstStyle/>
        <a:p>
          <a:endParaRPr lang="ru-RU"/>
        </a:p>
      </dgm:t>
    </dgm:pt>
    <dgm:pt modelId="{09BF9CFC-B616-4675-9513-94C777150CA9}">
      <dgm:prSet custT="1"/>
      <dgm:spPr/>
      <dgm:t>
        <a:bodyPr/>
        <a:lstStyle/>
        <a:p>
          <a:r>
            <a:rPr lang="ru-RU" sz="1400" dirty="0" smtClean="0"/>
            <a:t>4.Финансово-экономическое обеспечение </a:t>
          </a:r>
          <a:endParaRPr lang="ru-RU" sz="1400" dirty="0"/>
        </a:p>
      </dgm:t>
    </dgm:pt>
    <dgm:pt modelId="{B6C09EB2-FCC7-46B5-BE66-609226961DCC}" type="parTrans" cxnId="{6184BDC5-1B77-455C-B022-04E62D4C6A99}">
      <dgm:prSet/>
      <dgm:spPr/>
      <dgm:t>
        <a:bodyPr/>
        <a:lstStyle/>
        <a:p>
          <a:endParaRPr lang="ru-RU"/>
        </a:p>
      </dgm:t>
    </dgm:pt>
    <dgm:pt modelId="{EBAEBFBB-7D20-4CB4-B7EE-84E84289E6D8}" type="sibTrans" cxnId="{6184BDC5-1B77-455C-B022-04E62D4C6A99}">
      <dgm:prSet/>
      <dgm:spPr/>
      <dgm:t>
        <a:bodyPr/>
        <a:lstStyle/>
        <a:p>
          <a:endParaRPr lang="ru-RU"/>
        </a:p>
      </dgm:t>
    </dgm:pt>
    <dgm:pt modelId="{26302F7D-13E8-4A07-96FC-E44782E04750}">
      <dgm:prSet custT="1"/>
      <dgm:spPr/>
      <dgm:t>
        <a:bodyPr/>
        <a:lstStyle/>
        <a:p>
          <a:r>
            <a:rPr lang="ru-RU" sz="1400" dirty="0" smtClean="0"/>
            <a:t>5.Методическое сопровождение </a:t>
          </a:r>
          <a:endParaRPr lang="ru-RU" sz="1400" dirty="0"/>
        </a:p>
      </dgm:t>
    </dgm:pt>
    <dgm:pt modelId="{450C6CFE-3C9E-4BC4-ADB3-8677E738151C}" type="parTrans" cxnId="{F60F53F3-1078-4BD4-A391-CD653DE8482C}">
      <dgm:prSet/>
      <dgm:spPr/>
      <dgm:t>
        <a:bodyPr/>
        <a:lstStyle/>
        <a:p>
          <a:endParaRPr lang="ru-RU"/>
        </a:p>
      </dgm:t>
    </dgm:pt>
    <dgm:pt modelId="{3007ACF8-A893-4E24-A3DE-8230676A4487}" type="sibTrans" cxnId="{F60F53F3-1078-4BD4-A391-CD653DE8482C}">
      <dgm:prSet/>
      <dgm:spPr/>
      <dgm:t>
        <a:bodyPr/>
        <a:lstStyle/>
        <a:p>
          <a:endParaRPr lang="ru-RU"/>
        </a:p>
      </dgm:t>
    </dgm:pt>
    <dgm:pt modelId="{2EF87082-EE64-4529-9831-0C88E01542CC}">
      <dgm:prSet custT="1"/>
      <dgm:spPr/>
      <dgm:t>
        <a:bodyPr/>
        <a:lstStyle/>
        <a:p>
          <a:pPr algn="l"/>
          <a:endParaRPr lang="ru-RU" sz="1000" dirty="0"/>
        </a:p>
      </dgm:t>
    </dgm:pt>
    <dgm:pt modelId="{D625DFD9-03E5-4B6E-AE22-13EC3C8B7BFB}" type="parTrans" cxnId="{F497BF68-D548-48D8-8539-54DF817E355B}">
      <dgm:prSet/>
      <dgm:spPr/>
      <dgm:t>
        <a:bodyPr/>
        <a:lstStyle/>
        <a:p>
          <a:endParaRPr lang="ru-RU"/>
        </a:p>
      </dgm:t>
    </dgm:pt>
    <dgm:pt modelId="{48D33AFF-DF8B-423A-A440-7A55E7FA47D6}" type="sibTrans" cxnId="{F497BF68-D548-48D8-8539-54DF817E355B}">
      <dgm:prSet/>
      <dgm:spPr/>
      <dgm:t>
        <a:bodyPr/>
        <a:lstStyle/>
        <a:p>
          <a:endParaRPr lang="ru-RU"/>
        </a:p>
      </dgm:t>
    </dgm:pt>
    <dgm:pt modelId="{EB9E71F0-AA8C-4EF9-83D9-1FD81B734E64}">
      <dgm:prSet custT="1"/>
      <dgm:spPr/>
      <dgm:t>
        <a:bodyPr/>
        <a:lstStyle/>
        <a:p>
          <a:r>
            <a:rPr lang="ru-RU" sz="1600" dirty="0" smtClean="0"/>
            <a:t>3.Кадровое обеспечение</a:t>
          </a:r>
          <a:endParaRPr lang="ru-RU" sz="1600" dirty="0"/>
        </a:p>
      </dgm:t>
    </dgm:pt>
    <dgm:pt modelId="{BFF05343-7720-473E-8F0C-45259D20D46C}" type="parTrans" cxnId="{AAF2F6C0-4726-4086-8E83-D6A6ABB3C0A1}">
      <dgm:prSet/>
      <dgm:spPr/>
      <dgm:t>
        <a:bodyPr/>
        <a:lstStyle/>
        <a:p>
          <a:endParaRPr lang="ru-RU"/>
        </a:p>
      </dgm:t>
    </dgm:pt>
    <dgm:pt modelId="{38D3B295-5A79-41C6-80AA-6EF7BE420ED5}" type="sibTrans" cxnId="{AAF2F6C0-4726-4086-8E83-D6A6ABB3C0A1}">
      <dgm:prSet/>
      <dgm:spPr/>
      <dgm:t>
        <a:bodyPr/>
        <a:lstStyle/>
        <a:p>
          <a:endParaRPr lang="ru-RU"/>
        </a:p>
      </dgm:t>
    </dgm:pt>
    <dgm:pt modelId="{B8CCB5AB-6813-4223-8B3F-EB1BEB3FED52}" type="pres">
      <dgm:prSet presAssocID="{314AE7BD-202D-4FCC-B07D-21E513A0532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50F3A9-23EE-4AB9-B666-50FB7C9B94B3}" type="pres">
      <dgm:prSet presAssocID="{8A45C1C3-A867-40D1-AFDD-569C37F3F4D1}" presName="centerShape" presStyleLbl="node0" presStyleIdx="0" presStyleCnt="1"/>
      <dgm:spPr/>
      <dgm:t>
        <a:bodyPr/>
        <a:lstStyle/>
        <a:p>
          <a:endParaRPr lang="ru-RU"/>
        </a:p>
      </dgm:t>
    </dgm:pt>
    <dgm:pt modelId="{4156A053-C0CB-4B4C-909A-03D8A6591A02}" type="pres">
      <dgm:prSet presAssocID="{9CAF7B56-36E2-4662-B06B-889C63F5AC39}" presName="parTrans" presStyleLbl="bgSibTrans2D1" presStyleIdx="0" presStyleCnt="7" custLinFactNeighborX="3779" custLinFactNeighborY="13033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058DE56D-8D45-4318-B9C9-15C3E19AC42C}" type="pres">
      <dgm:prSet presAssocID="{53AB09B2-7778-4DE1-A699-2B7C83DE7C96}" presName="node" presStyleLbl="node1" presStyleIdx="0" presStyleCnt="7" custScaleX="150552" custRadScaleRad="106564" custRadScaleInc="2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3A879-0D1B-43F3-B5B2-F54C099C7A84}" type="pres">
      <dgm:prSet presAssocID="{9C0DEA96-98C5-439C-A920-FE0D90F1ACCD}" presName="parTrans" presStyleLbl="bgSibTrans2D1" presStyleIdx="1" presStyleCnt="7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E1D93D50-6B2D-4BFF-AD80-BAAF4C7DBD55}" type="pres">
      <dgm:prSet presAssocID="{A87AADF6-1271-43AE-A9B1-4FEA85DC47DB}" presName="node" presStyleLbl="node1" presStyleIdx="1" presStyleCnt="7" custScaleX="144146" custRadScaleRad="150593" custRadScaleInc="-2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4BEF8-FFBC-4517-90E2-AFA72B77EAF5}" type="pres">
      <dgm:prSet presAssocID="{BFF05343-7720-473E-8F0C-45259D20D46C}" presName="parTrans" presStyleLbl="bgSibTrans2D1" presStyleIdx="2" presStyleCnt="7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A5F3828D-F490-443C-A806-649DFBF7CA1F}" type="pres">
      <dgm:prSet presAssocID="{EB9E71F0-AA8C-4EF9-83D9-1FD81B734E64}" presName="node" presStyleLbl="node1" presStyleIdx="2" presStyleCnt="7" custScaleX="144146" custRadScaleRad="109393" custRadScaleInc="-24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9EEBD-50D5-4849-B8C2-5C1AEA5E4E5F}" type="pres">
      <dgm:prSet presAssocID="{B6C09EB2-FCC7-46B5-BE66-609226961DCC}" presName="parTrans" presStyleLbl="bgSibTrans2D1" presStyleIdx="3" presStyleCnt="7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69291F84-114A-4BCF-9D6F-6CCE81908342}" type="pres">
      <dgm:prSet presAssocID="{09BF9CFC-B616-4675-9513-94C777150CA9}" presName="node" presStyleLbl="node1" presStyleIdx="3" presStyleCnt="7" custScaleX="144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E7D2A-E463-4CCF-9D56-376131C45DFB}" type="pres">
      <dgm:prSet presAssocID="{450C6CFE-3C9E-4BC4-ADB3-8677E738151C}" presName="parTrans" presStyleLbl="bgSibTrans2D1" presStyleIdx="4" presStyleCnt="7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3CEC33EA-A163-4F47-86BF-2CCC51F35A77}" type="pres">
      <dgm:prSet presAssocID="{26302F7D-13E8-4A07-96FC-E44782E04750}" presName="node" presStyleLbl="node1" presStyleIdx="4" presStyleCnt="7" custScaleX="144146" custRadScaleRad="110579" custRadScaleInc="26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2A448-96BD-4BF6-BB97-2401B9142A91}" type="pres">
      <dgm:prSet presAssocID="{0F1F49FE-D176-4CEC-96A7-FAEE246162BD}" presName="parTrans" presStyleLbl="bgSibTrans2D1" presStyleIdx="5" presStyleCnt="7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525E2801-704D-4EBC-A03D-DAC02B6282F7}" type="pres">
      <dgm:prSet presAssocID="{4236998F-9045-44D1-9D9B-04B3E3B079E6}" presName="node" presStyleLbl="node1" presStyleIdx="5" presStyleCnt="7" custScaleX="144146" custRadScaleRad="152916" custRadScaleInc="-3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EEC9A-C22E-4898-850F-FBC3F5E6033E}" type="pres">
      <dgm:prSet presAssocID="{4DA6D315-14FF-43FB-82E4-DA4A09E77A84}" presName="parTrans" presStyleLbl="bgSibTrans2D1" presStyleIdx="6" presStyleCnt="7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988A09C7-1FF6-46DE-BE8C-F86946661F0B}" type="pres">
      <dgm:prSet presAssocID="{58FC7A27-B9A7-4E0B-90B4-5B0E0BD60522}" presName="node" presStyleLbl="node1" presStyleIdx="6" presStyleCnt="7" custScaleX="150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0C01AB-DECF-46A2-B670-C192A1A01862}" type="presOf" srcId="{B6C09EB2-FCC7-46B5-BE66-609226961DCC}" destId="{E119EEBD-50D5-4849-B8C2-5C1AEA5E4E5F}" srcOrd="0" destOrd="0" presId="urn:microsoft.com/office/officeart/2005/8/layout/radial4"/>
    <dgm:cxn modelId="{8F139B31-0FC5-49BA-B7A1-0B08DCD948A4}" srcId="{8A45C1C3-A867-40D1-AFDD-569C37F3F4D1}" destId="{4236998F-9045-44D1-9D9B-04B3E3B079E6}" srcOrd="5" destOrd="0" parTransId="{0F1F49FE-D176-4CEC-96A7-FAEE246162BD}" sibTransId="{66E9A4BC-83BE-4094-BE1B-6252AF8660A6}"/>
    <dgm:cxn modelId="{99CE6ECB-5CC4-4D1D-9688-05C542DA62D2}" type="presOf" srcId="{4DA6D315-14FF-43FB-82E4-DA4A09E77A84}" destId="{FBDEEC9A-C22E-4898-850F-FBC3F5E6033E}" srcOrd="0" destOrd="0" presId="urn:microsoft.com/office/officeart/2005/8/layout/radial4"/>
    <dgm:cxn modelId="{2A806331-AA02-4466-9A2A-86C75ADF2EFA}" type="presOf" srcId="{A87AADF6-1271-43AE-A9B1-4FEA85DC47DB}" destId="{E1D93D50-6B2D-4BFF-AD80-BAAF4C7DBD55}" srcOrd="0" destOrd="0" presId="urn:microsoft.com/office/officeart/2005/8/layout/radial4"/>
    <dgm:cxn modelId="{AAF2F6C0-4726-4086-8E83-D6A6ABB3C0A1}" srcId="{8A45C1C3-A867-40D1-AFDD-569C37F3F4D1}" destId="{EB9E71F0-AA8C-4EF9-83D9-1FD81B734E64}" srcOrd="2" destOrd="0" parTransId="{BFF05343-7720-473E-8F0C-45259D20D46C}" sibTransId="{38D3B295-5A79-41C6-80AA-6EF7BE420ED5}"/>
    <dgm:cxn modelId="{2907402A-1BEA-4F2B-9A09-152F524DCAAF}" type="presOf" srcId="{450C6CFE-3C9E-4BC4-ADB3-8677E738151C}" destId="{538E7D2A-E463-4CCF-9D56-376131C45DFB}" srcOrd="0" destOrd="0" presId="urn:microsoft.com/office/officeart/2005/8/layout/radial4"/>
    <dgm:cxn modelId="{494426EC-4DDF-41C6-8279-2807BD73CFA2}" type="presOf" srcId="{314AE7BD-202D-4FCC-B07D-21E513A0532F}" destId="{B8CCB5AB-6813-4223-8B3F-EB1BEB3FED52}" srcOrd="0" destOrd="0" presId="urn:microsoft.com/office/officeart/2005/8/layout/radial4"/>
    <dgm:cxn modelId="{C85761E4-2D09-4367-A714-067C0FE3F825}" srcId="{314AE7BD-202D-4FCC-B07D-21E513A0532F}" destId="{8A45C1C3-A867-40D1-AFDD-569C37F3F4D1}" srcOrd="0" destOrd="0" parTransId="{F541981C-F70E-40EC-8009-1C3336BB0F6D}" sibTransId="{A1594358-CB40-4410-8FB2-2456693FE572}"/>
    <dgm:cxn modelId="{42D221F9-C049-46E5-BA30-F11E01131978}" srcId="{8A45C1C3-A867-40D1-AFDD-569C37F3F4D1}" destId="{53AB09B2-7778-4DE1-A699-2B7C83DE7C96}" srcOrd="0" destOrd="0" parTransId="{9CAF7B56-36E2-4662-B06B-889C63F5AC39}" sibTransId="{FFA6E745-84B9-4291-AD3D-389D11847214}"/>
    <dgm:cxn modelId="{5C04DDDA-9CF6-49C8-8DBE-2BEBE8C548AB}" srcId="{8A45C1C3-A867-40D1-AFDD-569C37F3F4D1}" destId="{A87AADF6-1271-43AE-A9B1-4FEA85DC47DB}" srcOrd="1" destOrd="0" parTransId="{9C0DEA96-98C5-439C-A920-FE0D90F1ACCD}" sibTransId="{6E417FC3-33C3-4477-8D1D-0E6901C1F89E}"/>
    <dgm:cxn modelId="{BEC2465F-3372-40CD-A36B-1EF7D61F465E}" type="presOf" srcId="{9C0DEA96-98C5-439C-A920-FE0D90F1ACCD}" destId="{B163A879-0D1B-43F3-B5B2-F54C099C7A84}" srcOrd="0" destOrd="0" presId="urn:microsoft.com/office/officeart/2005/8/layout/radial4"/>
    <dgm:cxn modelId="{CC6B3D82-10D7-4A47-B3FE-1B860EDDD6D7}" type="presOf" srcId="{58FC7A27-B9A7-4E0B-90B4-5B0E0BD60522}" destId="{988A09C7-1FF6-46DE-BE8C-F86946661F0B}" srcOrd="0" destOrd="0" presId="urn:microsoft.com/office/officeart/2005/8/layout/radial4"/>
    <dgm:cxn modelId="{A737BCA0-AC82-4DE5-AF07-2695FC48511F}" type="presOf" srcId="{53AB09B2-7778-4DE1-A699-2B7C83DE7C96}" destId="{058DE56D-8D45-4318-B9C9-15C3E19AC42C}" srcOrd="0" destOrd="0" presId="urn:microsoft.com/office/officeart/2005/8/layout/radial4"/>
    <dgm:cxn modelId="{D3DB0F8F-E451-44B1-B9AD-F829C203C0EA}" type="presOf" srcId="{0F1F49FE-D176-4CEC-96A7-FAEE246162BD}" destId="{FFA2A448-96BD-4BF6-BB97-2401B9142A91}" srcOrd="0" destOrd="0" presId="urn:microsoft.com/office/officeart/2005/8/layout/radial4"/>
    <dgm:cxn modelId="{71445B95-ACE6-4B5A-A2A1-3F466B6B552E}" type="presOf" srcId="{09BF9CFC-B616-4675-9513-94C777150CA9}" destId="{69291F84-114A-4BCF-9D6F-6CCE81908342}" srcOrd="0" destOrd="0" presId="urn:microsoft.com/office/officeart/2005/8/layout/radial4"/>
    <dgm:cxn modelId="{8D031B4C-A81A-4BA7-92A9-E277BBF52C8C}" type="presOf" srcId="{2EF87082-EE64-4529-9831-0C88E01542CC}" destId="{E1D93D50-6B2D-4BFF-AD80-BAAF4C7DBD55}" srcOrd="0" destOrd="1" presId="urn:microsoft.com/office/officeart/2005/8/layout/radial4"/>
    <dgm:cxn modelId="{DBD450F7-DDD2-4CDD-ABB9-703FBE21B850}" type="presOf" srcId="{9CAF7B56-36E2-4662-B06B-889C63F5AC39}" destId="{4156A053-C0CB-4B4C-909A-03D8A6591A02}" srcOrd="0" destOrd="0" presId="urn:microsoft.com/office/officeart/2005/8/layout/radial4"/>
    <dgm:cxn modelId="{DF97DF3B-2D41-4CE0-A4C2-CD0D6E64BF05}" type="presOf" srcId="{EB9E71F0-AA8C-4EF9-83D9-1FD81B734E64}" destId="{A5F3828D-F490-443C-A806-649DFBF7CA1F}" srcOrd="0" destOrd="0" presId="urn:microsoft.com/office/officeart/2005/8/layout/radial4"/>
    <dgm:cxn modelId="{88480BF3-3C93-4FB2-B61F-E3ABF8693AB2}" type="presOf" srcId="{26302F7D-13E8-4A07-96FC-E44782E04750}" destId="{3CEC33EA-A163-4F47-86BF-2CCC51F35A77}" srcOrd="0" destOrd="0" presId="urn:microsoft.com/office/officeart/2005/8/layout/radial4"/>
    <dgm:cxn modelId="{6EDD5974-6679-442D-BFED-E5EA395EAD07}" type="presOf" srcId="{BFF05343-7720-473E-8F0C-45259D20D46C}" destId="{3854BEF8-FFBC-4517-90E2-AFA72B77EAF5}" srcOrd="0" destOrd="0" presId="urn:microsoft.com/office/officeart/2005/8/layout/radial4"/>
    <dgm:cxn modelId="{CD6BDCF9-D6DC-411D-B2EB-ADF70F22EEEF}" srcId="{8A45C1C3-A867-40D1-AFDD-569C37F3F4D1}" destId="{58FC7A27-B9A7-4E0B-90B4-5B0E0BD60522}" srcOrd="6" destOrd="0" parTransId="{4DA6D315-14FF-43FB-82E4-DA4A09E77A84}" sibTransId="{7A2AC87B-63E6-479F-BF1D-63E6EA3DFD61}"/>
    <dgm:cxn modelId="{6184BDC5-1B77-455C-B022-04E62D4C6A99}" srcId="{8A45C1C3-A867-40D1-AFDD-569C37F3F4D1}" destId="{09BF9CFC-B616-4675-9513-94C777150CA9}" srcOrd="3" destOrd="0" parTransId="{B6C09EB2-FCC7-46B5-BE66-609226961DCC}" sibTransId="{EBAEBFBB-7D20-4CB4-B7EE-84E84289E6D8}"/>
    <dgm:cxn modelId="{E62DE565-2005-4721-91D7-3C50D6A220C7}" type="presOf" srcId="{4236998F-9045-44D1-9D9B-04B3E3B079E6}" destId="{525E2801-704D-4EBC-A03D-DAC02B6282F7}" srcOrd="0" destOrd="0" presId="urn:microsoft.com/office/officeart/2005/8/layout/radial4"/>
    <dgm:cxn modelId="{F60F53F3-1078-4BD4-A391-CD653DE8482C}" srcId="{8A45C1C3-A867-40D1-AFDD-569C37F3F4D1}" destId="{26302F7D-13E8-4A07-96FC-E44782E04750}" srcOrd="4" destOrd="0" parTransId="{450C6CFE-3C9E-4BC4-ADB3-8677E738151C}" sibTransId="{3007ACF8-A893-4E24-A3DE-8230676A4487}"/>
    <dgm:cxn modelId="{2F6AEE66-0658-43A8-BD91-2F1566C76C17}" type="presOf" srcId="{8A45C1C3-A867-40D1-AFDD-569C37F3F4D1}" destId="{9850F3A9-23EE-4AB9-B666-50FB7C9B94B3}" srcOrd="0" destOrd="0" presId="urn:microsoft.com/office/officeart/2005/8/layout/radial4"/>
    <dgm:cxn modelId="{F497BF68-D548-48D8-8539-54DF817E355B}" srcId="{A87AADF6-1271-43AE-A9B1-4FEA85DC47DB}" destId="{2EF87082-EE64-4529-9831-0C88E01542CC}" srcOrd="0" destOrd="0" parTransId="{D625DFD9-03E5-4B6E-AE22-13EC3C8B7BFB}" sibTransId="{48D33AFF-DF8B-423A-A440-7A55E7FA47D6}"/>
    <dgm:cxn modelId="{3842ED3E-B8A8-406F-8FB5-095B7697EE2F}" type="presParOf" srcId="{B8CCB5AB-6813-4223-8B3F-EB1BEB3FED52}" destId="{9850F3A9-23EE-4AB9-B666-50FB7C9B94B3}" srcOrd="0" destOrd="0" presId="urn:microsoft.com/office/officeart/2005/8/layout/radial4"/>
    <dgm:cxn modelId="{8CF7831A-F05F-4C18-B471-3629B3AA3C03}" type="presParOf" srcId="{B8CCB5AB-6813-4223-8B3F-EB1BEB3FED52}" destId="{4156A053-C0CB-4B4C-909A-03D8A6591A02}" srcOrd="1" destOrd="0" presId="urn:microsoft.com/office/officeart/2005/8/layout/radial4"/>
    <dgm:cxn modelId="{D922D494-9756-4F84-9F21-8478D89DE618}" type="presParOf" srcId="{B8CCB5AB-6813-4223-8B3F-EB1BEB3FED52}" destId="{058DE56D-8D45-4318-B9C9-15C3E19AC42C}" srcOrd="2" destOrd="0" presId="urn:microsoft.com/office/officeart/2005/8/layout/radial4"/>
    <dgm:cxn modelId="{6BF8BE0C-38E0-4A4A-9226-29ED436C4565}" type="presParOf" srcId="{B8CCB5AB-6813-4223-8B3F-EB1BEB3FED52}" destId="{B163A879-0D1B-43F3-B5B2-F54C099C7A84}" srcOrd="3" destOrd="0" presId="urn:microsoft.com/office/officeart/2005/8/layout/radial4"/>
    <dgm:cxn modelId="{96C09F2C-9EB8-4DD2-8351-0CF3078C2F1F}" type="presParOf" srcId="{B8CCB5AB-6813-4223-8B3F-EB1BEB3FED52}" destId="{E1D93D50-6B2D-4BFF-AD80-BAAF4C7DBD55}" srcOrd="4" destOrd="0" presId="urn:microsoft.com/office/officeart/2005/8/layout/radial4"/>
    <dgm:cxn modelId="{29BD088C-81BC-4FCC-88B9-CFB84832980A}" type="presParOf" srcId="{B8CCB5AB-6813-4223-8B3F-EB1BEB3FED52}" destId="{3854BEF8-FFBC-4517-90E2-AFA72B77EAF5}" srcOrd="5" destOrd="0" presId="urn:microsoft.com/office/officeart/2005/8/layout/radial4"/>
    <dgm:cxn modelId="{6B017482-9131-44D5-A992-E47C8F15379A}" type="presParOf" srcId="{B8CCB5AB-6813-4223-8B3F-EB1BEB3FED52}" destId="{A5F3828D-F490-443C-A806-649DFBF7CA1F}" srcOrd="6" destOrd="0" presId="urn:microsoft.com/office/officeart/2005/8/layout/radial4"/>
    <dgm:cxn modelId="{EC566C3F-2BA3-459F-BFA0-A3284647B97C}" type="presParOf" srcId="{B8CCB5AB-6813-4223-8B3F-EB1BEB3FED52}" destId="{E119EEBD-50D5-4849-B8C2-5C1AEA5E4E5F}" srcOrd="7" destOrd="0" presId="urn:microsoft.com/office/officeart/2005/8/layout/radial4"/>
    <dgm:cxn modelId="{88D52CAC-E70A-485C-9522-E4F69AE9F451}" type="presParOf" srcId="{B8CCB5AB-6813-4223-8B3F-EB1BEB3FED52}" destId="{69291F84-114A-4BCF-9D6F-6CCE81908342}" srcOrd="8" destOrd="0" presId="urn:microsoft.com/office/officeart/2005/8/layout/radial4"/>
    <dgm:cxn modelId="{B66AFDFD-CD7D-41E6-B7AA-6B2D8441D010}" type="presParOf" srcId="{B8CCB5AB-6813-4223-8B3F-EB1BEB3FED52}" destId="{538E7D2A-E463-4CCF-9D56-376131C45DFB}" srcOrd="9" destOrd="0" presId="urn:microsoft.com/office/officeart/2005/8/layout/radial4"/>
    <dgm:cxn modelId="{4E0F55B4-56B3-478F-9299-4D67FB43FA6D}" type="presParOf" srcId="{B8CCB5AB-6813-4223-8B3F-EB1BEB3FED52}" destId="{3CEC33EA-A163-4F47-86BF-2CCC51F35A77}" srcOrd="10" destOrd="0" presId="urn:microsoft.com/office/officeart/2005/8/layout/radial4"/>
    <dgm:cxn modelId="{84573345-31D6-4561-A61E-70FF36FAC679}" type="presParOf" srcId="{B8CCB5AB-6813-4223-8B3F-EB1BEB3FED52}" destId="{FFA2A448-96BD-4BF6-BB97-2401B9142A91}" srcOrd="11" destOrd="0" presId="urn:microsoft.com/office/officeart/2005/8/layout/radial4"/>
    <dgm:cxn modelId="{DBC87665-FD9A-413D-B522-F77FC2B12B4F}" type="presParOf" srcId="{B8CCB5AB-6813-4223-8B3F-EB1BEB3FED52}" destId="{525E2801-704D-4EBC-A03D-DAC02B6282F7}" srcOrd="12" destOrd="0" presId="urn:microsoft.com/office/officeart/2005/8/layout/radial4"/>
    <dgm:cxn modelId="{31E332FE-A8CC-4023-8A70-72C9CED93798}" type="presParOf" srcId="{B8CCB5AB-6813-4223-8B3F-EB1BEB3FED52}" destId="{FBDEEC9A-C22E-4898-850F-FBC3F5E6033E}" srcOrd="13" destOrd="0" presId="urn:microsoft.com/office/officeart/2005/8/layout/radial4"/>
    <dgm:cxn modelId="{69AEEA1A-2787-4D3D-BDA8-E9F3E708825F}" type="presParOf" srcId="{B8CCB5AB-6813-4223-8B3F-EB1BEB3FED52}" destId="{988A09C7-1FF6-46DE-BE8C-F86946661F0B}" srcOrd="14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201F-D4B2-4468-9E5F-5BC5042FD06C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64F5-E8D3-4F3C-800C-10AAD0FC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201F-D4B2-4468-9E5F-5BC5042FD06C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64F5-E8D3-4F3C-800C-10AAD0FC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201F-D4B2-4468-9E5F-5BC5042FD06C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64F5-E8D3-4F3C-800C-10AAD0FC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201F-D4B2-4468-9E5F-5BC5042FD06C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64F5-E8D3-4F3C-800C-10AAD0FC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201F-D4B2-4468-9E5F-5BC5042FD06C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64F5-E8D3-4F3C-800C-10AAD0FC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201F-D4B2-4468-9E5F-5BC5042FD06C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64F5-E8D3-4F3C-800C-10AAD0FC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201F-D4B2-4468-9E5F-5BC5042FD06C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64F5-E8D3-4F3C-800C-10AAD0FC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201F-D4B2-4468-9E5F-5BC5042FD06C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64F5-E8D3-4F3C-800C-10AAD0FC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201F-D4B2-4468-9E5F-5BC5042FD06C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64F5-E8D3-4F3C-800C-10AAD0FC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201F-D4B2-4468-9E5F-5BC5042FD06C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64F5-E8D3-4F3C-800C-10AAD0FC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201F-D4B2-4468-9E5F-5BC5042FD06C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64F5-E8D3-4F3C-800C-10AAD0FC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B201F-D4B2-4468-9E5F-5BC5042FD06C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C64F5-E8D3-4F3C-800C-10AAD0FC63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hb-s49.ippk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иана\Desktop\Артем (8)\ФОН\background-159244__340.png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 r="20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1619672" y="1700810"/>
            <a:ext cx="7272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0">
                  <a:noFill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Введение ФГОС среднего общего образования</a:t>
            </a:r>
            <a:endParaRPr lang="ru-RU" sz="2800" b="1" dirty="0">
              <a:ln w="19050">
                <a:noFill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6248" y="4005066"/>
            <a:ext cx="4857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Абросимова Вера Ивановна,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директор МБОУ «СШ № 49 имени</a:t>
            </a:r>
          </a:p>
          <a:p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   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героев-даманцев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2"/>
          <p:cNvGrpSpPr/>
          <p:nvPr/>
        </p:nvGrpSpPr>
        <p:grpSpPr>
          <a:xfrm>
            <a:off x="467544" y="0"/>
            <a:ext cx="1260000" cy="6858000"/>
            <a:chOff x="467544" y="0"/>
            <a:chExt cx="1260000" cy="6858000"/>
          </a:xfr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grpSpPr>
        <p:grpSp>
          <p:nvGrpSpPr>
            <p:cNvPr id="3" name="Группа 11"/>
            <p:cNvGrpSpPr/>
            <p:nvPr/>
          </p:nvGrpSpPr>
          <p:grpSpPr>
            <a:xfrm>
              <a:off x="467544" y="0"/>
              <a:ext cx="1260000" cy="6858000"/>
              <a:chOff x="467544" y="0"/>
              <a:chExt cx="1260000" cy="6858000"/>
            </a:xfrm>
          </p:grpSpPr>
          <p:grpSp>
            <p:nvGrpSpPr>
              <p:cNvPr id="4" name="Группа 10"/>
              <p:cNvGrpSpPr/>
              <p:nvPr/>
            </p:nvGrpSpPr>
            <p:grpSpPr>
              <a:xfrm>
                <a:off x="611808" y="0"/>
                <a:ext cx="935817" cy="6858000"/>
                <a:chOff x="611808" y="0"/>
                <a:chExt cx="935817" cy="6858000"/>
              </a:xfrm>
            </p:grpSpPr>
            <p:sp>
              <p:nvSpPr>
                <p:cNvPr id="18" name="Прямоугольник 2"/>
                <p:cNvSpPr/>
                <p:nvPr/>
              </p:nvSpPr>
              <p:spPr>
                <a:xfrm>
                  <a:off x="611808" y="0"/>
                  <a:ext cx="359792" cy="68580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971601" y="0"/>
                  <a:ext cx="216024" cy="685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7" name="Прямоугольник 4"/>
                <p:cNvSpPr/>
                <p:nvPr/>
              </p:nvSpPr>
              <p:spPr>
                <a:xfrm>
                  <a:off x="1187625" y="0"/>
                  <a:ext cx="360000" cy="6858000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pic>
            <p:nvPicPr>
              <p:cNvPr id="17" name="Picture 2" descr="C:\Users\Лиана\Documents\Работа Берестянная\логотипы\глобус последний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7544" y="620688"/>
                <a:ext cx="1260000" cy="1625985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Picture 3" descr="C:\Users\Лиана\Documents\Работа Берестянная\логотипы\gerb_gh_new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3568" y="1967408"/>
              <a:ext cx="822243" cy="74151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4531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44000" cy="118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3" y="596629"/>
            <a:ext cx="8322598" cy="23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3300"/>
              </a:lnSpc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ФГОС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  </a:t>
            </a:r>
          </a:p>
          <a:p>
            <a:pPr algn="ctr">
              <a:lnSpc>
                <a:spcPts val="3300"/>
              </a:lnSpc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(управленческий 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аспект)</a:t>
            </a:r>
          </a:p>
        </p:txBody>
      </p:sp>
      <p:pic>
        <p:nvPicPr>
          <p:cNvPr id="10" name="Picture 2" descr="http://kron-dou6.ru/media/pages/4956_html_m52316f78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2" y="29997"/>
            <a:ext cx="503741" cy="80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68693" y="1275497"/>
            <a:ext cx="4145357" cy="3339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Мониторинг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7811" y="1636819"/>
            <a:ext cx="4147200" cy="5312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образовательных</a:t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потребностей учащихся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319081" y="1287423"/>
            <a:ext cx="2189029" cy="3339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ВСОКО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95353" y="1287423"/>
            <a:ext cx="2462166" cy="3339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Условия введения ООП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319080" y="1621419"/>
            <a:ext cx="2189030" cy="4533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Качество условий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95354" y="1667621"/>
            <a:ext cx="2462165" cy="3722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Кадровые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7811" y="2220685"/>
            <a:ext cx="4136238" cy="36512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Психологическая готовность учителей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7811" y="2635621"/>
            <a:ext cx="4136238" cy="36512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Методическая готовность учителей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7811" y="3074156"/>
            <a:ext cx="4136238" cy="36512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Правовая готовность учителей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4553" y="3490909"/>
            <a:ext cx="4136238" cy="36512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контингента учащихся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5338" y="3980349"/>
            <a:ext cx="8992181" cy="3596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ФГОС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595354" y="1996892"/>
            <a:ext cx="2462165" cy="3722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Организационные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595354" y="2326163"/>
            <a:ext cx="2462165" cy="3722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595354" y="2638001"/>
            <a:ext cx="2462165" cy="3722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Нормативно-правовые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595354" y="2949839"/>
            <a:ext cx="2462165" cy="72413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Методическое</a:t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319079" y="2094972"/>
            <a:ext cx="2189030" cy="4533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Качество результатов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328349" y="2549221"/>
            <a:ext cx="2189030" cy="4533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Качество процессов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319079" y="3056704"/>
            <a:ext cx="2189030" cy="4533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Качество управления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912163" y="4397462"/>
            <a:ext cx="4145357" cy="3339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Алгоритм введения ФГОС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7812" y="4423957"/>
            <a:ext cx="4679015" cy="3339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Структура ООП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927251" y="4753641"/>
            <a:ext cx="4130269" cy="3222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Информационно-диагностический этап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927250" y="5206977"/>
            <a:ext cx="4130269" cy="3222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Организационно-внедренческий этап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927251" y="5614487"/>
            <a:ext cx="4130269" cy="3222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Контрольно-оценочный этап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927251" y="6001345"/>
            <a:ext cx="4130269" cy="3222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Этап рефлексии и самоанализа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927250" y="6434139"/>
            <a:ext cx="4130269" cy="3222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Аналитический этап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9287" y="4791006"/>
            <a:ext cx="753898" cy="8988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Пояснительная записка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7811" y="5754168"/>
            <a:ext cx="776020" cy="8988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Цели и задачи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889615" y="4790202"/>
            <a:ext cx="1410521" cy="8988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Планируемые результаты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346641" y="4783082"/>
            <a:ext cx="711189" cy="8988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Программы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133119" y="4783082"/>
            <a:ext cx="711189" cy="8988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 ВУД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919597" y="4783081"/>
            <a:ext cx="856035" cy="19233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Система условий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988386" y="5753512"/>
            <a:ext cx="842452" cy="8988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Система оценки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991102" y="5753512"/>
            <a:ext cx="906634" cy="8988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Учебный план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042172" y="5753512"/>
            <a:ext cx="711189" cy="8988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 график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32182" y="1200171"/>
            <a:ext cx="4216428" cy="271957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200" b="1" dirty="0" smtClean="0">
              <a:ln w="6350">
                <a:noFill/>
              </a:ln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595354" y="1214657"/>
            <a:ext cx="2495713" cy="245932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200" b="1" dirty="0" smtClean="0">
              <a:ln w="6350">
                <a:noFill/>
              </a:ln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294239" y="1213743"/>
            <a:ext cx="2223140" cy="246023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200" b="1" dirty="0" smtClean="0">
              <a:ln w="6350">
                <a:noFill/>
              </a:ln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2182" y="4387083"/>
            <a:ext cx="4792302" cy="2369264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200" b="1" dirty="0" smtClean="0">
              <a:ln w="6350">
                <a:noFill/>
              </a:ln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861589" y="4387085"/>
            <a:ext cx="4239526" cy="2369263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200" b="1" dirty="0" smtClean="0">
              <a:ln w="6350">
                <a:noFill/>
              </a:ln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4586630" y="3823411"/>
            <a:ext cx="4067252" cy="1950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62207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44000" cy="118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4" y="405100"/>
            <a:ext cx="8304245" cy="59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</a:rPr>
              <a:t>Управление ФГОС в старшей школе</a:t>
            </a:r>
          </a:p>
          <a:p>
            <a:pPr algn="ctr">
              <a:lnSpc>
                <a:spcPts val="2400"/>
              </a:lnSpc>
            </a:pPr>
            <a:r>
              <a:rPr lang="ru-RU" altLang="ru-RU" sz="2400" b="1" dirty="0" smtClean="0">
                <a:latin typeface="Arial" charset="0"/>
                <a:cs typeface="Arial Unicode MS" charset="0"/>
              </a:rPr>
              <a:t> 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(управленческий аспект)</a:t>
            </a:r>
            <a:endParaRPr lang="ru-RU" altLang="ru-RU" sz="1600" i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98556" y="1222826"/>
            <a:ext cx="4459199" cy="60660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Принцип управления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839" y="1222826"/>
            <a:ext cx="4459199" cy="6066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Работа по ФГОС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9356" y="1867592"/>
            <a:ext cx="4253923" cy="1631216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6670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Урок рефлексия.</a:t>
            </a:r>
          </a:p>
          <a:p>
            <a:pPr marL="266700" indent="-266700">
              <a:spcAft>
                <a:spcPts val="600"/>
              </a:spcAft>
              <a:buFont typeface="+mj-lt"/>
              <a:buAutoNum type="arabicPeriod"/>
            </a:pPr>
            <a:r>
              <a:rPr lang="ru-RU" sz="15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Формы оценки </a:t>
            </a:r>
            <a:r>
              <a:rPr lang="ru-RU" sz="15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метапредметных</a:t>
            </a:r>
            <a:r>
              <a:rPr lang="ru-RU" sz="15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результатов.</a:t>
            </a:r>
          </a:p>
          <a:p>
            <a:pPr marL="266700" indent="-266700" algn="just">
              <a:spcAft>
                <a:spcPts val="600"/>
              </a:spcAft>
              <a:buFont typeface="+mj-lt"/>
              <a:buAutoNum type="arabicPeriod"/>
            </a:pPr>
            <a:r>
              <a:rPr lang="ru-RU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Внеурочная деятельность – как инновационная составляющая ФГОС нового поколения.</a:t>
            </a:r>
            <a:endParaRPr lang="ru-RU" sz="15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9202" y="1870497"/>
            <a:ext cx="4274406" cy="984885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Оценка персонала.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Управление персоналом.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Органический подход.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http://kron-dou6.ru/media/pages/4956_html_m52316f78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73" y="85749"/>
            <a:ext cx="503741" cy="80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4607204" y="4100266"/>
            <a:ext cx="4459199" cy="6066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Введение ФГОС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9839" y="4100267"/>
            <a:ext cx="4459199" cy="60660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Управление проектами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9355" y="4764594"/>
            <a:ext cx="4253922" cy="984885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Запрос о ходе выполнения.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Единая проектная терминология.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Базовый план исполнения.</a:t>
            </a:r>
            <a:endParaRPr lang="ru-R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89202" y="4764593"/>
            <a:ext cx="4274406" cy="1579920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28600" indent="-228600" algn="just">
              <a:spcAft>
                <a:spcPts val="400"/>
              </a:spcAft>
              <a:buFont typeface="+mj-lt"/>
              <a:buAutoNum type="arabicPeriod"/>
            </a:pPr>
            <a:r>
              <a:rPr lang="ru-RU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 график реализации комплексного проекта введения ФГОС.</a:t>
            </a:r>
          </a:p>
          <a:p>
            <a:pPr marL="228600" indent="-228600" algn="just">
              <a:spcAft>
                <a:spcPts val="400"/>
              </a:spcAft>
              <a:buFont typeface="+mj-lt"/>
              <a:buAutoNum type="arabicPeriod"/>
            </a:pPr>
            <a:r>
              <a:rPr lang="ru-RU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Последовательность шагов проектной технологии введения ФГОС в школе. </a:t>
            </a:r>
          </a:p>
          <a:p>
            <a:pPr marL="228600" indent="-228600" algn="just">
              <a:spcAft>
                <a:spcPts val="400"/>
              </a:spcAft>
              <a:buFont typeface="+mj-lt"/>
              <a:buAutoNum type="arabicPeriod"/>
            </a:pPr>
            <a:r>
              <a:rPr lang="ru-RU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Общая ситуация, в которой происходит введение.</a:t>
            </a:r>
            <a:endParaRPr lang="ru-RU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780981" y="3453731"/>
            <a:ext cx="3972432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363683" y="3628938"/>
            <a:ext cx="2786297" cy="2834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8372" y="6313381"/>
            <a:ext cx="3972432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91074" y="6488589"/>
            <a:ext cx="2786297" cy="2834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17918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44000" cy="118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98434" y="221745"/>
            <a:ext cx="8304245" cy="59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</a:rPr>
              <a:t>Свод анализ имеющихся условий</a:t>
            </a:r>
            <a:endParaRPr lang="ru-RU" altLang="ru-RU" sz="1600" i="1" dirty="0">
              <a:solidFill>
                <a:schemeClr val="accent1">
                  <a:lumMod val="50000"/>
                </a:scheme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98556" y="1222826"/>
            <a:ext cx="4459199" cy="60660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Возможности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839" y="1222826"/>
            <a:ext cx="4459199" cy="6066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Сильные стороны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9356" y="1867592"/>
            <a:ext cx="4253923" cy="1515800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28600" indent="-228600">
              <a:spcAft>
                <a:spcPts val="100"/>
              </a:spcAft>
              <a:buFont typeface="+mj-lt"/>
              <a:buAutoNum type="arabicPeriod"/>
            </a:pPr>
            <a:r>
              <a:rPr lang="ru-RU" sz="15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Опыт работы в пилотном режиме.</a:t>
            </a:r>
          </a:p>
          <a:p>
            <a:pPr marL="228600" indent="-228600">
              <a:spcAft>
                <a:spcPts val="100"/>
              </a:spcAft>
              <a:buFont typeface="+mj-lt"/>
              <a:buAutoNum type="arabicPeriod"/>
            </a:pPr>
            <a:r>
              <a:rPr lang="ru-RU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Опыт профильного обучения.</a:t>
            </a:r>
          </a:p>
          <a:p>
            <a:pPr marL="228600" indent="-228600">
              <a:spcAft>
                <a:spcPts val="100"/>
              </a:spcAft>
              <a:buFont typeface="+mj-lt"/>
              <a:buAutoNum type="arabicPeriod"/>
            </a:pPr>
            <a:r>
              <a:rPr lang="ru-RU" sz="15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Положительный опыт введения индивидуального проекта в школе.</a:t>
            </a:r>
          </a:p>
          <a:p>
            <a:pPr marL="228600" indent="-228600">
              <a:spcAft>
                <a:spcPts val="100"/>
              </a:spcAft>
              <a:buFont typeface="+mj-lt"/>
              <a:buAutoNum type="arabicPeriod"/>
            </a:pPr>
            <a:r>
              <a:rPr lang="ru-RU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Достаточный уровень квалификации педагогов.</a:t>
            </a:r>
            <a:endParaRPr lang="ru-RU" sz="15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9202" y="1870496"/>
            <a:ext cx="4274406" cy="1231106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Использование ресурсов партнеров (</a:t>
            </a:r>
            <a:r>
              <a:rPr lang="ru-RU" sz="16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ПиТОГУ</a:t>
            </a: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ХГУЭП).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Стимулирование педагогов.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endParaRPr lang="ru-RU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http://kron-dou6.ru/media/pages/4956_html_m52316f78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73" y="85749"/>
            <a:ext cx="503741" cy="80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4607204" y="4100266"/>
            <a:ext cx="4459199" cy="6066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Риски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9839" y="4100267"/>
            <a:ext cx="4459199" cy="60660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15188" rIns="0" bIns="0" anchor="ctr"/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Слабые стороны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9355" y="4764593"/>
            <a:ext cx="4253923" cy="1815882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Недостаточно свободных помещений.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Низкие показатели успеваемости 9-х классов.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Увеличение количества  детей с ОВЗ.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Есть вопросы к использованию ФГОС на каждом уроке.</a:t>
            </a:r>
          </a:p>
          <a:p>
            <a:pPr marL="228600" indent="-228600">
              <a:spcAft>
                <a:spcPts val="600"/>
              </a:spcAft>
              <a:buFont typeface="+mj-lt"/>
              <a:buAutoNum type="arabicPeriod"/>
            </a:pPr>
            <a:endParaRPr lang="ru-RU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89202" y="4764593"/>
            <a:ext cx="4274406" cy="1528624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Зачисление в 10 класс обучающихся, неподготовленных к углубленному изучению отдельных предметов.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Увеличение нагрузки педагогов за счет существующих вакансий.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Объединение школ.</a:t>
            </a:r>
            <a:endParaRPr lang="ru-RU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28860" y="3994676"/>
            <a:ext cx="396000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03564" y="3994676"/>
            <a:ext cx="396000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36130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44000" cy="118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57114" y="3497207"/>
            <a:ext cx="8304245" cy="1270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16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</a:rPr>
              <a:t>Абросимова Вера Ивановна,</a:t>
            </a:r>
          </a:p>
          <a:p>
            <a:pPr algn="ctr">
              <a:lnSpc>
                <a:spcPts val="2400"/>
              </a:lnSpc>
            </a:pPr>
            <a:r>
              <a:rPr lang="ru-RU" altLang="ru-RU" sz="16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</a:rPr>
              <a:t>директор МБОУ «СШ № 49 имени героев –даманцев»</a:t>
            </a:r>
          </a:p>
          <a:p>
            <a:pPr algn="ctr">
              <a:lnSpc>
                <a:spcPts val="2400"/>
              </a:lnSpc>
            </a:pPr>
            <a:endParaRPr lang="ru-RU" altLang="ru-RU" sz="1600" i="1" dirty="0" smtClean="0">
              <a:solidFill>
                <a:schemeClr val="accent1">
                  <a:lumMod val="50000"/>
                </a:schemeClr>
              </a:solidFill>
              <a:latin typeface="Arial" charset="0"/>
              <a:cs typeface="Arial Unicode MS" charset="0"/>
            </a:endParaRPr>
          </a:p>
          <a:p>
            <a:pPr algn="ctr">
              <a:lnSpc>
                <a:spcPts val="2400"/>
              </a:lnSpc>
            </a:pPr>
            <a:r>
              <a:rPr lang="ru-RU" altLang="ru-RU" sz="16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</a:rPr>
              <a:t>Адрес: г. Хабаровск, ул. Рокоссовского, 32</a:t>
            </a:r>
          </a:p>
          <a:p>
            <a:pPr algn="ctr">
              <a:lnSpc>
                <a:spcPts val="2400"/>
              </a:lnSpc>
            </a:pPr>
            <a:r>
              <a:rPr lang="en-US" altLang="ru-RU" sz="1600" i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  <a:hlinkClick r:id="rId3"/>
              </a:rPr>
              <a:t>https://</a:t>
            </a:r>
            <a:r>
              <a:rPr lang="en-US" altLang="ru-RU" sz="16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  <a:hlinkClick r:id="rId3"/>
              </a:rPr>
              <a:t>khb-s49.ippk.ru</a:t>
            </a:r>
            <a:endParaRPr lang="ru-RU" altLang="ru-RU" sz="1600" i="1" dirty="0" smtClean="0">
              <a:solidFill>
                <a:schemeClr val="accent1">
                  <a:lumMod val="50000"/>
                </a:schemeClr>
              </a:solidFill>
              <a:latin typeface="Arial" charset="0"/>
              <a:cs typeface="Arial Unicode MS" charset="0"/>
            </a:endParaRPr>
          </a:p>
          <a:p>
            <a:pPr algn="ctr">
              <a:lnSpc>
                <a:spcPts val="2400"/>
              </a:lnSpc>
            </a:pPr>
            <a:r>
              <a:rPr lang="ru-RU" altLang="ru-RU" sz="16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</a:rPr>
              <a:t>Тел.+7(4212)505378</a:t>
            </a:r>
          </a:p>
          <a:p>
            <a:pPr algn="ctr">
              <a:lnSpc>
                <a:spcPts val="2400"/>
              </a:lnSpc>
            </a:pPr>
            <a:r>
              <a:rPr lang="en-US" altLang="ru-RU" sz="1600" i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</a:rPr>
              <a:t>E-mail: khb_s49@edu.27.ru</a:t>
            </a:r>
            <a:endParaRPr lang="ru-RU" altLang="ru-RU" sz="1600" i="1" dirty="0" smtClean="0">
              <a:solidFill>
                <a:schemeClr val="accent1">
                  <a:lumMod val="50000"/>
                </a:schemeClr>
              </a:solidFill>
              <a:latin typeface="Arial" charset="0"/>
              <a:cs typeface="Arial Unicode MS" charset="0"/>
            </a:endParaRPr>
          </a:p>
          <a:p>
            <a:pPr algn="ctr">
              <a:lnSpc>
                <a:spcPts val="2400"/>
              </a:lnSpc>
            </a:pPr>
            <a:endParaRPr lang="ru-RU" altLang="ru-RU" sz="1600" i="1" dirty="0" smtClean="0">
              <a:solidFill>
                <a:schemeClr val="accent1">
                  <a:lumMod val="50000"/>
                </a:schemeClr>
              </a:solidFill>
              <a:latin typeface="Arial" charset="0"/>
              <a:cs typeface="Arial Unicode MS" charset="0"/>
            </a:endParaRPr>
          </a:p>
          <a:p>
            <a:pPr algn="ctr">
              <a:lnSpc>
                <a:spcPts val="2400"/>
              </a:lnSpc>
            </a:pPr>
            <a:endParaRPr lang="ru-RU" altLang="ru-RU" sz="1600" i="1" dirty="0" smtClean="0">
              <a:solidFill>
                <a:schemeClr val="accent1">
                  <a:lumMod val="50000"/>
                </a:schemeClr>
              </a:solidFill>
              <a:latin typeface="Arial" charset="0"/>
              <a:cs typeface="Arial Unicode MS" charset="0"/>
            </a:endParaRPr>
          </a:p>
          <a:p>
            <a:pPr algn="ctr">
              <a:lnSpc>
                <a:spcPts val="2400"/>
              </a:lnSpc>
            </a:pPr>
            <a:endParaRPr lang="ru-RU" altLang="ru-RU" sz="1600" i="1" dirty="0">
              <a:solidFill>
                <a:schemeClr val="accent1">
                  <a:lumMod val="50000"/>
                </a:schemeClr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14" name="Picture 2" descr="http://kron-dou6.ru/media/pages/4956_html_m52316f78_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73" y="85749"/>
            <a:ext cx="503741" cy="80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98371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187061" y="1225975"/>
            <a:ext cx="4320000" cy="2400000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600" dirty="0" smtClean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24975" y="1236940"/>
            <a:ext cx="4320000" cy="2400000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600" dirty="0" smtClean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24975" y="4146301"/>
            <a:ext cx="4320000" cy="2400000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600" dirty="0" smtClean="0">
              <a:ln w="6350">
                <a:noFill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96262" y="4147637"/>
            <a:ext cx="4320000" cy="2400000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600" dirty="0" smtClean="0">
              <a:ln w="6350">
                <a:noFill/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44000" cy="118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-1" y="405100"/>
            <a:ext cx="9038048" cy="59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</a:rPr>
              <a:t>ФЗ № 273 «Об образовании в РФ» и нормативные документы</a:t>
            </a:r>
          </a:p>
          <a:p>
            <a:pPr algn="ctr">
              <a:lnSpc>
                <a:spcPts val="2400"/>
              </a:lnSpc>
            </a:pPr>
            <a:r>
              <a:rPr lang="ru-RU" altLang="ru-RU" sz="2000" b="1" dirty="0" smtClean="0">
                <a:latin typeface="Arial" charset="0"/>
                <a:cs typeface="Arial Unicode MS" charset="0"/>
              </a:rPr>
              <a:t> 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Статья 66</a:t>
            </a:r>
            <a:endParaRPr lang="ru-RU" altLang="ru-RU" sz="1800" i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7549" y="1324679"/>
            <a:ext cx="4320000" cy="2400000"/>
          </a:xfrm>
          <a:prstGeom prst="round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дальнейшее 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становление и формирование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личности обучающегося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18047" y="1326396"/>
            <a:ext cx="4320000" cy="2400000"/>
          </a:xfrm>
          <a:prstGeom prst="round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азвитие </a:t>
            </a:r>
            <a:r>
              <a:rPr lang="ru-RU" sz="16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интереса к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познанию и творческих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способностей обучающегося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7549" y="4047596"/>
            <a:ext cx="4320000" cy="2400000"/>
          </a:xfrm>
          <a:prstGeom prst="round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16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навыков самостоятельной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учебной деятельности </a:t>
            </a:r>
            <a:r>
              <a:rPr lang="ru-RU" sz="16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индивидуализации и профессиональной</a:t>
            </a:r>
            <a:endParaRPr lang="ru-RU" sz="1600" dirty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ориентации содержания </a:t>
            </a:r>
            <a:r>
              <a:rPr lang="ru-RU" sz="16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среднего общего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16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1600" dirty="0" smtClean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10857" y="4047596"/>
            <a:ext cx="4320000" cy="2400000"/>
          </a:xfrm>
          <a:prstGeom prst="round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spcBef>
                <a:spcPct val="0"/>
              </a:spcBef>
            </a:pPr>
            <a:r>
              <a:rPr lang="ru-RU" sz="16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подготовку обучающегося </a:t>
            </a:r>
            <a:r>
              <a:rPr lang="ru-RU" sz="16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жизни </a:t>
            </a:r>
            <a:r>
              <a:rPr lang="ru-RU" sz="1600" dirty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 smtClean="0">
                <a:ln w="6350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обществе, самостоятельному жизненному выбору, продолжению образования и началу профессиональной деятельности</a:t>
            </a:r>
            <a:endParaRPr lang="ru-RU" sz="1600" dirty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ts val="600"/>
              </a:spcAft>
            </a:pPr>
            <a:endParaRPr lang="ru-RU" sz="1600" dirty="0" smtClean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14938" y="3280005"/>
            <a:ext cx="4914122" cy="965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noAutofit/>
          </a:bodyPr>
          <a:lstStyle/>
          <a:p>
            <a:pPr algn="ctr"/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Среднее общее образование</a:t>
            </a: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направлено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00"/>
              </a:lnSpc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9" name="Picture 2" descr="http://kron-dou6.ru/media/pages/4956_html_m52316f78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550" y="82183"/>
            <a:ext cx="503741" cy="80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>
            <a:off x="2411999" y="3350990"/>
            <a:ext cx="4320000" cy="769308"/>
          </a:xfrm>
          <a:prstGeom prst="round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600" dirty="0" smtClean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986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44000" cy="118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8731" y="457928"/>
            <a:ext cx="9038048" cy="59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</a:rPr>
              <a:t>Нормативно-правовые документы</a:t>
            </a:r>
            <a:endParaRPr lang="ru-RU" altLang="ru-RU" sz="2400" b="1" dirty="0">
              <a:solidFill>
                <a:schemeClr val="accent1">
                  <a:lumMod val="50000"/>
                </a:schemeClr>
              </a:solidFill>
              <a:latin typeface="Arial" charset="0"/>
              <a:cs typeface="Arial Unicode MS" charset="0"/>
            </a:endParaRPr>
          </a:p>
          <a:p>
            <a:pPr algn="ctr">
              <a:lnSpc>
                <a:spcPts val="2400"/>
              </a:lnSpc>
            </a:pPr>
            <a:endParaRPr lang="ru-RU" altLang="ru-RU" sz="1800" i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7" name="Выноска со стрелкой вверх 4"/>
          <p:cNvSpPr/>
          <p:nvPr/>
        </p:nvSpPr>
        <p:spPr>
          <a:xfrm>
            <a:off x="271978" y="5460461"/>
            <a:ext cx="8531554" cy="992304"/>
          </a:xfrm>
          <a:prstGeom prst="rect">
            <a:avLst/>
          </a:prstGeom>
          <a:scene3d>
            <a:camera prst="orthographicFront"/>
            <a:lightRig rig="chilly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400" kern="120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398" y="5886847"/>
            <a:ext cx="8629876" cy="8755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bliqueTop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Распоряжение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министерства образования и науки Хабаровского края от 20.06.2017г. № 943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введении ФГОС СОО в общеобразовательных учреждениях Хабаровского края в 2017/2018 учебном году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».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9274" y="4910495"/>
            <a:ext cx="8640000" cy="8647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150"/>
              </a:spcBef>
              <a:spcAft>
                <a:spcPts val="15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Примерная основная образовательная программа среднего общего образования (одобрена решением федерального учебно-методического объединения по общему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образованию (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протокол  от 28 июня 2016 г. № 2/16-з)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9274" y="4046321"/>
            <a:ext cx="8640000" cy="769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России от 31.12.2015 N 1578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"О внесении изменений в федеральный государственный  образовательный стандарт среднего общего образования"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9274" y="2634751"/>
            <a:ext cx="8640000" cy="13166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России от 29.12.2014 N 1645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"О внесении изменений в приказ Министерства  образования и науки Российской Федерации от  17 мая 2012 г. N 413 "Об утверждении  федерального государственного  образовательного стандарта среднего (полного) общего образования"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(Зарегистрировано в Минюсте России 09.02.2015 N 35953)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9274" y="1252325"/>
            <a:ext cx="8640000" cy="13115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Министерства образования и науки РФ от 6 октября 2009 г. № 413 </a:t>
            </a: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 утверждении и введение в действие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ФГОС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СОО»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ГОСУДАРСТВЕННЫЙ ОБРАЗОВАТЕЛЬНЫЙ СТАНДАРТ среднего (полного) общего образования (утвержден 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приказом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Министерства образования и науки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РФ от «17»мая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2012 г. №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413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 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</a:p>
        </p:txBody>
      </p:sp>
      <p:pic>
        <p:nvPicPr>
          <p:cNvPr id="13" name="Picture 2" descr="http://kron-dou6.ru/media/pages/4956_html_m52316f78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28" y="77245"/>
            <a:ext cx="503741" cy="80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6557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44000" cy="118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419877" y="218628"/>
            <a:ext cx="8304245" cy="59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</a:rPr>
              <a:t>Карта самооценки</a:t>
            </a:r>
            <a:endParaRPr lang="ru-RU" altLang="ru-RU" sz="1800" i="1" dirty="0">
              <a:solidFill>
                <a:schemeClr val="accent1">
                  <a:lumMod val="50000"/>
                </a:schemeClr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18" name="Picture 2" descr="http://kron-dou6.ru/media/pages/4956_html_m52316f78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73" y="129376"/>
            <a:ext cx="508416" cy="81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070532" y="4777856"/>
            <a:ext cx="1534913" cy="151876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Прямоугольник 1"/>
          <p:cNvSpPr/>
          <p:nvPr/>
        </p:nvSpPr>
        <p:spPr>
          <a:xfrm>
            <a:off x="758431" y="1272151"/>
            <a:ext cx="8524814" cy="3935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Соответствие нормативной базы ОУ требованиям ФГОС СОО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ОПП СОО образовательного учреждения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Соответствие должностных инструкций работников ОУ нормативным требованиям 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Соответствие списка учебников и учебных пособий для начальной школы ФГОС СОО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Установление заработной платы и прочих выплат работникам ОУ в соответствии с НСОТ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Наличие модели организации образовательного процесса с учетом внеурочной деятельности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Включение в план методической работы вопросов введения ФГОС СОО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Повышение квалификации учителей основной школы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Финансово-экономическое обеспечение введения ФГОС СОО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Материально-техническое обеспечение введения ФГОС СОО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Организационное обеспечение введения ФГОС СОО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Информационное обеспечение введения ФГОС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ООО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877" y="1312273"/>
            <a:ext cx="546359" cy="5318441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 rot="16200000">
            <a:off x="-1006337" y="3700362"/>
            <a:ext cx="25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kern="1400" spc="600" dirty="0" smtClean="0">
                <a:solidFill>
                  <a:srgbClr val="FF0000"/>
                </a:solidFill>
              </a:rPr>
              <a:t>КРИТЕРИИ</a:t>
            </a:r>
            <a:endParaRPr lang="ru-RU" sz="1600" b="1" kern="1400" spc="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2519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146117" y="1525341"/>
            <a:ext cx="4864153" cy="725053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200" b="1" dirty="0" smtClean="0">
              <a:ln w="6350">
                <a:noFill/>
              </a:ln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44000" cy="118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46117" y="285511"/>
            <a:ext cx="8304245" cy="59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</a:rPr>
              <a:t>Цели ФГОС СОО</a:t>
            </a:r>
            <a:endParaRPr lang="ru-RU" altLang="ru-RU" sz="1800" i="1" dirty="0">
              <a:solidFill>
                <a:schemeClr val="accent1">
                  <a:lumMod val="50000"/>
                </a:scheme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068" y="1227735"/>
            <a:ext cx="4914122" cy="965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no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Внимательное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изучение и учет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реальных результатов процесса освоения ФГОС ООО в 9-х классах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6117" y="2943474"/>
            <a:ext cx="4864153" cy="690567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marL="72000" eaLnBrk="0" fontAlgn="base" hangingPunct="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endParaRPr lang="ru-RU" sz="1200" dirty="0">
              <a:ln w="6350">
                <a:noFill/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9068" y="2313257"/>
            <a:ext cx="4914122" cy="12579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Диагностика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уровней усвоения обучающимися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метапредметных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и предметных результатов реализации ООП ООО для обеспечения индивидуальной образовательной траектории ребенка.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522235636"/>
              </p:ext>
            </p:extLst>
          </p:nvPr>
        </p:nvGraphicFramePr>
        <p:xfrm>
          <a:off x="390423" y="2447264"/>
          <a:ext cx="9239693" cy="4437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" name="Picture 2" descr="http://kron-dou6.ru/media/pages/4956_html_m52316f78_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73" y="129376"/>
            <a:ext cx="508416" cy="81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Овал 18"/>
          <p:cNvSpPr/>
          <p:nvPr/>
        </p:nvSpPr>
        <p:spPr>
          <a:xfrm>
            <a:off x="7490712" y="3115452"/>
            <a:ext cx="420658" cy="5608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" name="Группа 23"/>
          <p:cNvGrpSpPr/>
          <p:nvPr/>
        </p:nvGrpSpPr>
        <p:grpSpPr>
          <a:xfrm>
            <a:off x="6650211" y="3694568"/>
            <a:ext cx="2375553" cy="2602049"/>
            <a:chOff x="4646834" y="186830"/>
            <a:chExt cx="2375553" cy="1951537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5067155" y="999297"/>
              <a:ext cx="1534913" cy="113907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4646834" y="186830"/>
              <a:ext cx="2375553" cy="11390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898" tIns="0" rIns="0" bIns="0" numCol="1" spcCol="1270" anchor="t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/>
                <a:t>осознанный выбор будущей профессии и возможностей реализации собственных жизненных планов</a:t>
              </a:r>
              <a:endParaRPr lang="ru-RU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349872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44000" cy="118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4" y="405100"/>
            <a:ext cx="8304245" cy="59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</a:rPr>
              <a:t>Организационное и информационное </a:t>
            </a:r>
            <a:r>
              <a:rPr lang="ru-RU" altLang="ru-RU" sz="2600" b="1" dirty="0" smtClean="0">
                <a:solidFill>
                  <a:schemeClr val="bg1"/>
                </a:solidFill>
                <a:latin typeface="Arial" charset="0"/>
                <a:cs typeface="Arial Unicode MS" charset="0"/>
              </a:rPr>
              <a:t>обеспечение</a:t>
            </a:r>
            <a:endParaRPr lang="ru-RU" altLang="ru-RU" sz="1800" i="1" dirty="0">
              <a:solidFill>
                <a:schemeClr val="bg1"/>
              </a:solidFill>
              <a:latin typeface="Arial" charset="0"/>
              <a:cs typeface="Arial Unicode MS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3476965797"/>
              </p:ext>
            </p:extLst>
          </p:nvPr>
        </p:nvGraphicFramePr>
        <p:xfrm>
          <a:off x="659363" y="1492863"/>
          <a:ext cx="8304245" cy="5005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2" descr="http://kron-dou6.ru/media/pages/4956_html_m52316f78_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2" y="29997"/>
            <a:ext cx="503741" cy="80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 flipV="1">
            <a:off x="826852" y="1284051"/>
            <a:ext cx="7393021" cy="3891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875489" y="6584545"/>
            <a:ext cx="7393021" cy="3891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44040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44000" cy="118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29682" y="206527"/>
            <a:ext cx="8304245" cy="59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</a:rPr>
              <a:t>Дорожная карта</a:t>
            </a:r>
            <a:endParaRPr lang="ru-RU" altLang="ru-RU" sz="1800" i="1" dirty="0">
              <a:solidFill>
                <a:schemeClr val="accent1">
                  <a:lumMod val="50000"/>
                </a:schemeClr>
              </a:solidFill>
              <a:latin typeface="Arial" charset="0"/>
              <a:cs typeface="Arial Unicode MS" charset="0"/>
            </a:endParaRPr>
          </a:p>
        </p:txBody>
      </p:sp>
      <p:pic>
        <p:nvPicPr>
          <p:cNvPr id="10" name="Picture 2" descr="http://kron-dou6.ru/media/pages/4956_html_m52316f78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2" y="29997"/>
            <a:ext cx="503741" cy="80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196688045"/>
              </p:ext>
            </p:extLst>
          </p:nvPr>
        </p:nvGraphicFramePr>
        <p:xfrm>
          <a:off x="-1" y="1283416"/>
          <a:ext cx="9144000" cy="5574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810654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44000" cy="118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659364" y="405100"/>
            <a:ext cx="8304245" cy="59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Дорожная карта по формированию необходимой системы условий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введения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СОО МБОУ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«СШ №49 имени героев-даманцев»</a:t>
            </a:r>
          </a:p>
        </p:txBody>
      </p:sp>
      <p:pic>
        <p:nvPicPr>
          <p:cNvPr id="10" name="Picture 2" descr="http://kron-dou6.ru/media/pages/4956_html_m52316f78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2" y="29997"/>
            <a:ext cx="503741" cy="80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859082164"/>
              </p:ext>
            </p:extLst>
          </p:nvPr>
        </p:nvGraphicFramePr>
        <p:xfrm>
          <a:off x="77811" y="1351722"/>
          <a:ext cx="8976737" cy="538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709174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9144000" cy="118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438436" y="198327"/>
            <a:ext cx="8304245" cy="59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altLang="ru-RU" sz="26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 Unicode MS" charset="0"/>
              </a:rPr>
              <a:t>Организация ВСОКО</a:t>
            </a:r>
            <a:endParaRPr lang="ru-RU" altLang="ru-RU" sz="2600" b="1" dirty="0">
              <a:solidFill>
                <a:schemeClr val="accent1">
                  <a:lumMod val="50000"/>
                </a:schemeClr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8435" y="1169296"/>
            <a:ext cx="8280000" cy="76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образовательных личностных результатов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8435" y="2164992"/>
            <a:ext cx="8280000" cy="76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Оценка образовательных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метапредметных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результатов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0557" y="3174304"/>
            <a:ext cx="8280000" cy="76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Calibri"/>
              </a:rPr>
              <a:t>Оценка образовательных предметных результатов</a:t>
            </a:r>
            <a:endParaRPr lang="ru-RU" sz="20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2680" y="4154132"/>
            <a:ext cx="8280000" cy="76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Оценка качества созданных условий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реализации ООП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680" y="5113231"/>
            <a:ext cx="8280000" cy="76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Оценка качества методической работы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2680" y="6072329"/>
            <a:ext cx="8280000" cy="76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Оценка качества управленческой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деятельности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" name="Picture 2" descr="http://kron-dou6.ru/media/pages/4956_html_m52316f78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548" y="95198"/>
            <a:ext cx="503741" cy="80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670580" y="5971195"/>
            <a:ext cx="3677066" cy="1117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670580" y="2035276"/>
            <a:ext cx="3677066" cy="1117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670580" y="3062039"/>
            <a:ext cx="3677066" cy="1117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670580" y="4064426"/>
            <a:ext cx="3677066" cy="1117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670580" y="5023227"/>
            <a:ext cx="3677066" cy="11171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95285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826</Words>
  <Application>Microsoft Office PowerPoint</Application>
  <PresentationFormat>Экран (4:3)</PresentationFormat>
  <Paragraphs>167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Специалист</dc:creator>
  <cp:lastModifiedBy>Специалист</cp:lastModifiedBy>
  <cp:revision>1</cp:revision>
  <dcterms:created xsi:type="dcterms:W3CDTF">2019-12-19T04:29:03Z</dcterms:created>
  <dcterms:modified xsi:type="dcterms:W3CDTF">2019-12-19T04:29:37Z</dcterms:modified>
</cp:coreProperties>
</file>