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3"/>
  </p:notesMasterIdLst>
  <p:sldIdLst>
    <p:sldId id="273" r:id="rId2"/>
    <p:sldId id="285" r:id="rId3"/>
    <p:sldId id="297" r:id="rId4"/>
    <p:sldId id="300" r:id="rId5"/>
    <p:sldId id="296" r:id="rId6"/>
    <p:sldId id="301" r:id="rId7"/>
    <p:sldId id="275" r:id="rId8"/>
    <p:sldId id="286" r:id="rId9"/>
    <p:sldId id="302" r:id="rId10"/>
    <p:sldId id="298" r:id="rId11"/>
    <p:sldId id="282" r:id="rId12"/>
    <p:sldId id="303" r:id="rId13"/>
    <p:sldId id="299" r:id="rId14"/>
    <p:sldId id="287" r:id="rId15"/>
    <p:sldId id="289" r:id="rId16"/>
    <p:sldId id="290" r:id="rId17"/>
    <p:sldId id="291" r:id="rId18"/>
    <p:sldId id="293" r:id="rId19"/>
    <p:sldId id="294" r:id="rId20"/>
    <p:sldId id="292" r:id="rId21"/>
    <p:sldId id="281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9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B2926-42FD-4760-AA71-DA4AA180F7B9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E8B3120-72C6-4E9D-8647-39EF5200461D}">
      <dgm:prSet phldrT="[Текст]" custT="1"/>
      <dgm:spPr>
        <a:ln w="28575">
          <a:solidFill>
            <a:srgbClr val="7030A0"/>
          </a:solidFill>
        </a:ln>
      </dgm:spPr>
      <dgm:t>
        <a:bodyPr/>
        <a:lstStyle/>
        <a:p>
          <a:pPr algn="l"/>
          <a:r>
            <a:rPr lang="ru-RU" sz="2800">
              <a:solidFill>
                <a:sysClr val="windowText" lastClr="000000"/>
              </a:solidFill>
            </a:rPr>
            <a:t>Реальная ситуация</a:t>
          </a:r>
        </a:p>
      </dgm:t>
    </dgm:pt>
    <dgm:pt modelId="{9D6A6510-FBB8-4AA0-B28F-2F2B1E2CE444}" type="parTrans" cxnId="{02975FB6-2733-458C-99AF-D703DDDB0A47}">
      <dgm:prSet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D9B48FE7-8A76-4336-86E2-7D3D1DCE3909}" type="sibTrans" cxnId="{02975FB6-2733-458C-99AF-D703DDDB0A47}">
      <dgm:prSet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6BED80EF-4D2B-4DD6-85B2-80C91817FD35}">
      <dgm:prSet phldrT="[Текст]" custT="1"/>
      <dgm:spPr>
        <a:ln w="28575">
          <a:solidFill>
            <a:srgbClr val="7030A0"/>
          </a:solidFill>
        </a:ln>
      </dgm:spPr>
      <dgm:t>
        <a:bodyPr/>
        <a:lstStyle/>
        <a:p>
          <a:pPr algn="ctr"/>
          <a:r>
            <a:rPr lang="ru-RU" sz="2800" dirty="0">
              <a:solidFill>
                <a:sysClr val="windowText" lastClr="000000"/>
              </a:solidFill>
            </a:rPr>
            <a:t>3. </a:t>
          </a:r>
          <a:r>
            <a:rPr lang="ru-RU" sz="2800" dirty="0" err="1">
              <a:solidFill>
                <a:sysClr val="windowText" lastClr="000000"/>
              </a:solidFill>
            </a:rPr>
            <a:t>Компетентностная</a:t>
          </a:r>
          <a:r>
            <a:rPr lang="ru-RU" sz="2800" dirty="0">
              <a:solidFill>
                <a:sysClr val="windowText" lastClr="000000"/>
              </a:solidFill>
            </a:rPr>
            <a:t> </a:t>
          </a:r>
          <a:r>
            <a:rPr lang="ru-RU" sz="2800" dirty="0" smtClean="0">
              <a:solidFill>
                <a:sysClr val="windowText" lastClr="000000"/>
              </a:solidFill>
            </a:rPr>
            <a:t>область</a:t>
          </a:r>
          <a:endParaRPr lang="ru-RU" sz="2800" dirty="0">
            <a:solidFill>
              <a:sysClr val="windowText" lastClr="000000"/>
            </a:solidFill>
          </a:endParaRPr>
        </a:p>
      </dgm:t>
    </dgm:pt>
    <dgm:pt modelId="{D929FC07-EB04-4704-AC5E-AEC35ACF1FEC}" type="parTrans" cxnId="{89B06A27-0893-429D-A283-55DB58530387}">
      <dgm:prSet custT="1"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34EFF769-BAF7-4AE2-82CD-750D41A2FE9D}" type="sibTrans" cxnId="{89B06A27-0893-429D-A283-55DB58530387}">
      <dgm:prSet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B63D2C8F-1719-4B4C-B1D8-FA838DAE4BF3}">
      <dgm:prSet phldrT="[Текст]" custT="1"/>
      <dgm:spPr>
        <a:ln w="28575">
          <a:solidFill>
            <a:srgbClr val="7030A0"/>
          </a:solidFill>
        </a:ln>
      </dgm:spPr>
      <dgm:t>
        <a:bodyPr/>
        <a:lstStyle/>
        <a:p>
          <a:pPr algn="ctr"/>
          <a:r>
            <a:rPr lang="ru-RU" sz="2800" dirty="0">
              <a:solidFill>
                <a:sysClr val="windowText" lastClr="000000"/>
              </a:solidFill>
            </a:rPr>
            <a:t>1. Содержательная область</a:t>
          </a:r>
        </a:p>
      </dgm:t>
    </dgm:pt>
    <dgm:pt modelId="{F0AC50F7-87AE-40F3-B6EE-4FAED3060D80}" type="parTrans" cxnId="{984503E9-7BD6-4E60-8126-B4AC39B3E2B5}">
      <dgm:prSet custT="1"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9DA13228-92AD-442F-9F5B-9EB403BDA070}" type="sibTrans" cxnId="{984503E9-7BD6-4E60-8126-B4AC39B3E2B5}">
      <dgm:prSet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1001DBD5-E9B0-4D01-8621-7D580745D3A5}">
      <dgm:prSet phldrT="[Текст]" custT="1"/>
      <dgm:spPr>
        <a:ln w="28575">
          <a:solidFill>
            <a:srgbClr val="7030A0"/>
          </a:solidFill>
        </a:ln>
      </dgm:spPr>
      <dgm:t>
        <a:bodyPr/>
        <a:lstStyle/>
        <a:p>
          <a:pPr algn="ctr"/>
          <a:r>
            <a:rPr lang="ru-RU" sz="2800" dirty="0">
              <a:solidFill>
                <a:sysClr val="windowText" lastClr="000000"/>
              </a:solidFill>
            </a:rPr>
            <a:t>2. Контекст</a:t>
          </a:r>
        </a:p>
      </dgm:t>
    </dgm:pt>
    <dgm:pt modelId="{21E338C7-FEDA-4921-BEEC-D1217BC64910}" type="parTrans" cxnId="{DC1B1F0C-6946-4027-B616-E00E8D5EC9FE}">
      <dgm:prSet custT="1"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49107DF3-9E1B-4C3F-BE88-7C89A612942F}" type="sibTrans" cxnId="{DC1B1F0C-6946-4027-B616-E00E8D5EC9FE}">
      <dgm:prSet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D284B494-CC22-4F90-B6F7-AF708F789B68}">
      <dgm:prSet phldrT="[Текст]" custT="1"/>
      <dgm:spPr>
        <a:ln w="28575">
          <a:solidFill>
            <a:srgbClr val="7030A0"/>
          </a:solidFill>
        </a:ln>
      </dgm:spPr>
      <dgm:t>
        <a:bodyPr/>
        <a:lstStyle/>
        <a:p>
          <a:pPr algn="ctr"/>
          <a:r>
            <a:rPr lang="ru-RU" sz="2800" dirty="0">
              <a:solidFill>
                <a:sysClr val="windowText" lastClr="000000"/>
              </a:solidFill>
            </a:rPr>
            <a:t>5.Уровень сложности</a:t>
          </a:r>
        </a:p>
      </dgm:t>
    </dgm:pt>
    <dgm:pt modelId="{B7B12647-9131-43DE-8CB0-5082640DE2EA}" type="parTrans" cxnId="{5923F689-694F-4415-8C9A-D968F7DFB59C}">
      <dgm:prSet custT="1"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C27E6736-1534-4420-8274-E740BFDBB8C9}" type="sibTrans" cxnId="{5923F689-694F-4415-8C9A-D968F7DFB59C}">
      <dgm:prSet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CC1B8B39-9C0F-4178-B5BE-076EE055B70D}">
      <dgm:prSet custT="1"/>
      <dgm:spPr>
        <a:ln w="28575">
          <a:solidFill>
            <a:srgbClr val="7030A0"/>
          </a:solidFill>
        </a:ln>
      </dgm:spPr>
      <dgm:t>
        <a:bodyPr/>
        <a:lstStyle/>
        <a:p>
          <a:pPr algn="l"/>
          <a:r>
            <a:rPr lang="ru-RU" sz="2800" dirty="0">
              <a:solidFill>
                <a:sysClr val="windowText" lastClr="000000"/>
              </a:solidFill>
            </a:rPr>
            <a:t>6.Формат ответа</a:t>
          </a:r>
        </a:p>
      </dgm:t>
    </dgm:pt>
    <dgm:pt modelId="{BAED6AF1-DAFA-4784-B093-513D64D10C0E}" type="parTrans" cxnId="{000FA7A5-7749-4596-8B68-28475D67FB63}">
      <dgm:prSet custT="1"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8F3BBE84-1A95-49BD-8358-B84F640F2023}" type="sibTrans" cxnId="{000FA7A5-7749-4596-8B68-28475D67FB63}">
      <dgm:prSet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33BD98C4-FA35-4E85-80B0-757A88073716}">
      <dgm:prSet custT="1"/>
      <dgm:spPr>
        <a:ln w="28575">
          <a:solidFill>
            <a:srgbClr val="7030A0"/>
          </a:solidFill>
        </a:ln>
      </dgm:spPr>
      <dgm:t>
        <a:bodyPr/>
        <a:lstStyle/>
        <a:p>
          <a:pPr algn="l"/>
          <a:r>
            <a:rPr lang="ru-RU" sz="2800" dirty="0">
              <a:solidFill>
                <a:sysClr val="windowText" lastClr="000000"/>
              </a:solidFill>
            </a:rPr>
            <a:t>7. Критерии оценки</a:t>
          </a:r>
        </a:p>
      </dgm:t>
    </dgm:pt>
    <dgm:pt modelId="{4C07C264-7451-4FE8-9A83-4D5E51311CAC}" type="parTrans" cxnId="{7F468195-3FD5-47BA-A92A-D8BEBBB6D71C}">
      <dgm:prSet custT="1"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40341E0F-9F75-471D-8BB6-034F05AF96E3}" type="sibTrans" cxnId="{7F468195-3FD5-47BA-A92A-D8BEBBB6D71C}">
      <dgm:prSet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3C299C3E-96C2-4AEE-8413-34CA47DF21E5}">
      <dgm:prSet custT="1"/>
      <dgm:spPr>
        <a:ln w="28575">
          <a:solidFill>
            <a:srgbClr val="7030A0"/>
          </a:solidFill>
        </a:ln>
      </dgm:spPr>
      <dgm:t>
        <a:bodyPr/>
        <a:lstStyle/>
        <a:p>
          <a:pPr algn="l"/>
          <a:r>
            <a:rPr lang="ru-RU" sz="2800">
              <a:solidFill>
                <a:sysClr val="windowText" lastClr="000000"/>
              </a:solidFill>
            </a:rPr>
            <a:t>4.Объект оценки </a:t>
          </a:r>
        </a:p>
      </dgm:t>
    </dgm:pt>
    <dgm:pt modelId="{0A65B92B-3F54-4203-BC30-0CAFE7BD6806}" type="parTrans" cxnId="{81299CA2-3BB2-4E08-9A21-1B1851F8ABEB}">
      <dgm:prSet custT="1"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DCC68093-0874-45A0-8182-2D04A0D35DA0}" type="sibTrans" cxnId="{81299CA2-3BB2-4E08-9A21-1B1851F8ABEB}">
      <dgm:prSet/>
      <dgm:spPr/>
      <dgm:t>
        <a:bodyPr/>
        <a:lstStyle/>
        <a:p>
          <a:pPr algn="l"/>
          <a:endParaRPr lang="ru-RU" sz="1200">
            <a:solidFill>
              <a:sysClr val="windowText" lastClr="000000"/>
            </a:solidFill>
          </a:endParaRPr>
        </a:p>
      </dgm:t>
    </dgm:pt>
    <dgm:pt modelId="{928F5829-CB5C-4B3B-9C61-BD335824128F}" type="pres">
      <dgm:prSet presAssocID="{486B2926-42FD-4760-AA71-DA4AA180F7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B18D3A-3926-4936-BB18-0EE1F8DF7B03}" type="pres">
      <dgm:prSet presAssocID="{0E8B3120-72C6-4E9D-8647-39EF5200461D}" presName="centerShape" presStyleLbl="node0" presStyleIdx="0" presStyleCnt="1" custScaleX="188088" custScaleY="128023"/>
      <dgm:spPr/>
      <dgm:t>
        <a:bodyPr/>
        <a:lstStyle/>
        <a:p>
          <a:endParaRPr lang="ru-RU"/>
        </a:p>
      </dgm:t>
    </dgm:pt>
    <dgm:pt modelId="{55C40197-3FAA-4109-B6CE-2477FB098857}" type="pres">
      <dgm:prSet presAssocID="{D929FC07-EB04-4704-AC5E-AEC35ACF1FEC}" presName="parTrans" presStyleLbl="sibTrans2D1" presStyleIdx="0" presStyleCnt="7"/>
      <dgm:spPr/>
      <dgm:t>
        <a:bodyPr/>
        <a:lstStyle/>
        <a:p>
          <a:endParaRPr lang="ru-RU"/>
        </a:p>
      </dgm:t>
    </dgm:pt>
    <dgm:pt modelId="{7D0A356D-888D-4C38-8CD5-DE11BA640C11}" type="pres">
      <dgm:prSet presAssocID="{D929FC07-EB04-4704-AC5E-AEC35ACF1FEC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D44B0FB4-009E-4750-98B7-D7275C9909B0}" type="pres">
      <dgm:prSet presAssocID="{6BED80EF-4D2B-4DD6-85B2-80C91817FD35}" presName="node" presStyleLbl="node1" presStyleIdx="0" presStyleCnt="7" custScaleX="286807" custRadScaleRad="231644" custRadScaleInc="3644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433BFAB-8F7E-4C6C-9304-1DA62CF70BC9}" type="pres">
      <dgm:prSet presAssocID="{F0AC50F7-87AE-40F3-B6EE-4FAED3060D80}" presName="parTrans" presStyleLbl="sibTrans2D1" presStyleIdx="1" presStyleCnt="7"/>
      <dgm:spPr/>
      <dgm:t>
        <a:bodyPr/>
        <a:lstStyle/>
        <a:p>
          <a:endParaRPr lang="ru-RU"/>
        </a:p>
      </dgm:t>
    </dgm:pt>
    <dgm:pt modelId="{F11DA573-4583-42CB-A38D-CF27D4A254A6}" type="pres">
      <dgm:prSet presAssocID="{F0AC50F7-87AE-40F3-B6EE-4FAED3060D80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041CA97E-0EE6-429C-B25C-7AF2B2EB6425}" type="pres">
      <dgm:prSet presAssocID="{B63D2C8F-1719-4B4C-B1D8-FA838DAE4BF3}" presName="node" presStyleLbl="node1" presStyleIdx="1" presStyleCnt="7" custScaleX="247707" custRadScaleRad="101803" custRadScaleInc="-2067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785A3AC-960F-4EAD-9089-D11F1ECB8F6A}" type="pres">
      <dgm:prSet presAssocID="{21E338C7-FEDA-4921-BEEC-D1217BC64910}" presName="parTrans" presStyleLbl="sibTrans2D1" presStyleIdx="2" presStyleCnt="7"/>
      <dgm:spPr/>
      <dgm:t>
        <a:bodyPr/>
        <a:lstStyle/>
        <a:p>
          <a:endParaRPr lang="ru-RU"/>
        </a:p>
      </dgm:t>
    </dgm:pt>
    <dgm:pt modelId="{F7BA36AF-7C6C-4105-8545-28B678127FCD}" type="pres">
      <dgm:prSet presAssocID="{21E338C7-FEDA-4921-BEEC-D1217BC64910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E96408D9-A361-4BE1-9EE8-C94E1E7456DB}" type="pres">
      <dgm:prSet presAssocID="{1001DBD5-E9B0-4D01-8621-7D580745D3A5}" presName="node" presStyleLbl="node1" presStyleIdx="2" presStyleCnt="7" custScaleX="250500" custRadScaleRad="237375" custRadScaleInc="-1257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46EF565-B8BD-4AA0-93C8-78D59CE5D8F3}" type="pres">
      <dgm:prSet presAssocID="{B7B12647-9131-43DE-8CB0-5082640DE2EA}" presName="parTrans" presStyleLbl="sibTrans2D1" presStyleIdx="3" presStyleCnt="7"/>
      <dgm:spPr/>
      <dgm:t>
        <a:bodyPr/>
        <a:lstStyle/>
        <a:p>
          <a:endParaRPr lang="ru-RU"/>
        </a:p>
      </dgm:t>
    </dgm:pt>
    <dgm:pt modelId="{FD088BFC-64E3-408E-9BA6-75D227EF03CF}" type="pres">
      <dgm:prSet presAssocID="{B7B12647-9131-43DE-8CB0-5082640DE2EA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F3C90A57-FCA7-4EB2-8128-993FC59D1541}" type="pres">
      <dgm:prSet presAssocID="{D284B494-CC22-4F90-B6F7-AF708F789B68}" presName="node" presStyleLbl="node1" presStyleIdx="3" presStyleCnt="7" custScaleX="234946" custRadScaleRad="148021" custRadScaleInc="30538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6B15A3A-7EB5-4119-ABCD-32525F101823}" type="pres">
      <dgm:prSet presAssocID="{BAED6AF1-DAFA-4784-B093-513D64D10C0E}" presName="parTrans" presStyleLbl="sibTrans2D1" presStyleIdx="4" presStyleCnt="7"/>
      <dgm:spPr/>
      <dgm:t>
        <a:bodyPr/>
        <a:lstStyle/>
        <a:p>
          <a:endParaRPr lang="ru-RU"/>
        </a:p>
      </dgm:t>
    </dgm:pt>
    <dgm:pt modelId="{2D2803BA-D9FA-4334-99B9-014B83BB2AF3}" type="pres">
      <dgm:prSet presAssocID="{BAED6AF1-DAFA-4784-B093-513D64D10C0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092FC3C7-C678-4CC3-918B-522C1EDBE4B2}" type="pres">
      <dgm:prSet presAssocID="{CC1B8B39-9C0F-4178-B5BE-076EE055B70D}" presName="node" presStyleLbl="node1" presStyleIdx="4" presStyleCnt="7" custScaleX="225845" custRadScaleRad="219687" custRadScaleInc="2359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3EEAFF-40D9-4B90-9E7D-5D314BF0E805}" type="pres">
      <dgm:prSet presAssocID="{4C07C264-7451-4FE8-9A83-4D5E51311CAC}" presName="parTrans" presStyleLbl="sibTrans2D1" presStyleIdx="5" presStyleCnt="7"/>
      <dgm:spPr/>
      <dgm:t>
        <a:bodyPr/>
        <a:lstStyle/>
        <a:p>
          <a:endParaRPr lang="ru-RU"/>
        </a:p>
      </dgm:t>
    </dgm:pt>
    <dgm:pt modelId="{364D3941-7DE0-48BC-8CA3-9B12FB456B74}" type="pres">
      <dgm:prSet presAssocID="{4C07C264-7451-4FE8-9A83-4D5E51311CAC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33231956-184C-4BB1-A528-86532FBE8FE9}" type="pres">
      <dgm:prSet presAssocID="{33BD98C4-FA35-4E85-80B0-757A88073716}" presName="node" presStyleLbl="node1" presStyleIdx="5" presStyleCnt="7" custScaleX="210514" custRadScaleRad="232740" custRadScaleInc="13194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24E88CA-F6F7-488C-B6C3-F353C064251B}" type="pres">
      <dgm:prSet presAssocID="{0A65B92B-3F54-4203-BC30-0CAFE7BD6806}" presName="parTrans" presStyleLbl="sibTrans2D1" presStyleIdx="6" presStyleCnt="7"/>
      <dgm:spPr/>
      <dgm:t>
        <a:bodyPr/>
        <a:lstStyle/>
        <a:p>
          <a:endParaRPr lang="ru-RU"/>
        </a:p>
      </dgm:t>
    </dgm:pt>
    <dgm:pt modelId="{E0FBA1E5-FDEE-4EAC-BDF4-DC7EDFF16E7E}" type="pres">
      <dgm:prSet presAssocID="{0A65B92B-3F54-4203-BC30-0CAFE7BD6806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802AB308-D207-4BB0-9925-ACB0E83CD514}" type="pres">
      <dgm:prSet presAssocID="{3C299C3E-96C2-4AEE-8413-34CA47DF21E5}" presName="node" presStyleLbl="node1" presStyleIdx="6" presStyleCnt="7" custScaleX="247228" custRadScaleRad="144527" custRadScaleInc="6972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DC1B1F0C-6946-4027-B616-E00E8D5EC9FE}" srcId="{0E8B3120-72C6-4E9D-8647-39EF5200461D}" destId="{1001DBD5-E9B0-4D01-8621-7D580745D3A5}" srcOrd="2" destOrd="0" parTransId="{21E338C7-FEDA-4921-BEEC-D1217BC64910}" sibTransId="{49107DF3-9E1B-4C3F-BE88-7C89A612942F}"/>
    <dgm:cxn modelId="{6290216F-15E3-476D-8676-F6ED9ED3BB69}" type="presOf" srcId="{BAED6AF1-DAFA-4784-B093-513D64D10C0E}" destId="{2D2803BA-D9FA-4334-99B9-014B83BB2AF3}" srcOrd="1" destOrd="0" presId="urn:microsoft.com/office/officeart/2005/8/layout/radial5"/>
    <dgm:cxn modelId="{984503E9-7BD6-4E60-8126-B4AC39B3E2B5}" srcId="{0E8B3120-72C6-4E9D-8647-39EF5200461D}" destId="{B63D2C8F-1719-4B4C-B1D8-FA838DAE4BF3}" srcOrd="1" destOrd="0" parTransId="{F0AC50F7-87AE-40F3-B6EE-4FAED3060D80}" sibTransId="{9DA13228-92AD-442F-9F5B-9EB403BDA070}"/>
    <dgm:cxn modelId="{5923F689-694F-4415-8C9A-D968F7DFB59C}" srcId="{0E8B3120-72C6-4E9D-8647-39EF5200461D}" destId="{D284B494-CC22-4F90-B6F7-AF708F789B68}" srcOrd="3" destOrd="0" parTransId="{B7B12647-9131-43DE-8CB0-5082640DE2EA}" sibTransId="{C27E6736-1534-4420-8274-E740BFDBB8C9}"/>
    <dgm:cxn modelId="{81299CA2-3BB2-4E08-9A21-1B1851F8ABEB}" srcId="{0E8B3120-72C6-4E9D-8647-39EF5200461D}" destId="{3C299C3E-96C2-4AEE-8413-34CA47DF21E5}" srcOrd="6" destOrd="0" parTransId="{0A65B92B-3F54-4203-BC30-0CAFE7BD6806}" sibTransId="{DCC68093-0874-45A0-8182-2D04A0D35DA0}"/>
    <dgm:cxn modelId="{D88761F7-7FA9-4F77-9221-3591A5AB04C8}" type="presOf" srcId="{486B2926-42FD-4760-AA71-DA4AA180F7B9}" destId="{928F5829-CB5C-4B3B-9C61-BD335824128F}" srcOrd="0" destOrd="0" presId="urn:microsoft.com/office/officeart/2005/8/layout/radial5"/>
    <dgm:cxn modelId="{A14B118F-C3F1-4963-BA2F-AB4E3A93FD23}" type="presOf" srcId="{CC1B8B39-9C0F-4178-B5BE-076EE055B70D}" destId="{092FC3C7-C678-4CC3-918B-522C1EDBE4B2}" srcOrd="0" destOrd="0" presId="urn:microsoft.com/office/officeart/2005/8/layout/radial5"/>
    <dgm:cxn modelId="{8D83CCBE-0B13-4997-B677-594700B9336E}" type="presOf" srcId="{B7B12647-9131-43DE-8CB0-5082640DE2EA}" destId="{446EF565-B8BD-4AA0-93C8-78D59CE5D8F3}" srcOrd="0" destOrd="0" presId="urn:microsoft.com/office/officeart/2005/8/layout/radial5"/>
    <dgm:cxn modelId="{AFDF9F93-C586-4A2B-B755-346D73B919D1}" type="presOf" srcId="{0E8B3120-72C6-4E9D-8647-39EF5200461D}" destId="{D5B18D3A-3926-4936-BB18-0EE1F8DF7B03}" srcOrd="0" destOrd="0" presId="urn:microsoft.com/office/officeart/2005/8/layout/radial5"/>
    <dgm:cxn modelId="{CCAE03C8-80F3-4953-A095-1345F4F5146D}" type="presOf" srcId="{B63D2C8F-1719-4B4C-B1D8-FA838DAE4BF3}" destId="{041CA97E-0EE6-429C-B25C-7AF2B2EB6425}" srcOrd="0" destOrd="0" presId="urn:microsoft.com/office/officeart/2005/8/layout/radial5"/>
    <dgm:cxn modelId="{7F468195-3FD5-47BA-A92A-D8BEBBB6D71C}" srcId="{0E8B3120-72C6-4E9D-8647-39EF5200461D}" destId="{33BD98C4-FA35-4E85-80B0-757A88073716}" srcOrd="5" destOrd="0" parTransId="{4C07C264-7451-4FE8-9A83-4D5E51311CAC}" sibTransId="{40341E0F-9F75-471D-8BB6-034F05AF96E3}"/>
    <dgm:cxn modelId="{5F7D85E8-6DDE-4A5F-BBC3-2F7DE318A40D}" type="presOf" srcId="{4C07C264-7451-4FE8-9A83-4D5E51311CAC}" destId="{364D3941-7DE0-48BC-8CA3-9B12FB456B74}" srcOrd="1" destOrd="0" presId="urn:microsoft.com/office/officeart/2005/8/layout/radial5"/>
    <dgm:cxn modelId="{FE32415F-A95E-4592-AE4D-28FBF0863E43}" type="presOf" srcId="{D929FC07-EB04-4704-AC5E-AEC35ACF1FEC}" destId="{7D0A356D-888D-4C38-8CD5-DE11BA640C11}" srcOrd="1" destOrd="0" presId="urn:microsoft.com/office/officeart/2005/8/layout/radial5"/>
    <dgm:cxn modelId="{81CABBF9-4091-4A8B-8E3F-2A2765668511}" type="presOf" srcId="{33BD98C4-FA35-4E85-80B0-757A88073716}" destId="{33231956-184C-4BB1-A528-86532FBE8FE9}" srcOrd="0" destOrd="0" presId="urn:microsoft.com/office/officeart/2005/8/layout/radial5"/>
    <dgm:cxn modelId="{4E2EE40E-CA79-4052-B499-4F66B1098407}" type="presOf" srcId="{21E338C7-FEDA-4921-BEEC-D1217BC64910}" destId="{F7BA36AF-7C6C-4105-8545-28B678127FCD}" srcOrd="1" destOrd="0" presId="urn:microsoft.com/office/officeart/2005/8/layout/radial5"/>
    <dgm:cxn modelId="{2D96C97F-5BA4-4176-B22F-80C952FD521A}" type="presOf" srcId="{0A65B92B-3F54-4203-BC30-0CAFE7BD6806}" destId="{E0FBA1E5-FDEE-4EAC-BDF4-DC7EDFF16E7E}" srcOrd="1" destOrd="0" presId="urn:microsoft.com/office/officeart/2005/8/layout/radial5"/>
    <dgm:cxn modelId="{31C66B7E-2AD4-4412-9BAC-D8822F9BF94E}" type="presOf" srcId="{F0AC50F7-87AE-40F3-B6EE-4FAED3060D80}" destId="{1433BFAB-8F7E-4C6C-9304-1DA62CF70BC9}" srcOrd="0" destOrd="0" presId="urn:microsoft.com/office/officeart/2005/8/layout/radial5"/>
    <dgm:cxn modelId="{44245C97-CF58-472B-84DE-04BD79E74602}" type="presOf" srcId="{0A65B92B-3F54-4203-BC30-0CAFE7BD6806}" destId="{924E88CA-F6F7-488C-B6C3-F353C064251B}" srcOrd="0" destOrd="0" presId="urn:microsoft.com/office/officeart/2005/8/layout/radial5"/>
    <dgm:cxn modelId="{785A1084-0A8D-4143-8796-79BE4893DBD9}" type="presOf" srcId="{D929FC07-EB04-4704-AC5E-AEC35ACF1FEC}" destId="{55C40197-3FAA-4109-B6CE-2477FB098857}" srcOrd="0" destOrd="0" presId="urn:microsoft.com/office/officeart/2005/8/layout/radial5"/>
    <dgm:cxn modelId="{12454055-D996-44D0-873D-A72178B400AB}" type="presOf" srcId="{BAED6AF1-DAFA-4784-B093-513D64D10C0E}" destId="{26B15A3A-7EB5-4119-ABCD-32525F101823}" srcOrd="0" destOrd="0" presId="urn:microsoft.com/office/officeart/2005/8/layout/radial5"/>
    <dgm:cxn modelId="{5668E890-4650-48F2-9813-9288E8D722C4}" type="presOf" srcId="{D284B494-CC22-4F90-B6F7-AF708F789B68}" destId="{F3C90A57-FCA7-4EB2-8128-993FC59D1541}" srcOrd="0" destOrd="0" presId="urn:microsoft.com/office/officeart/2005/8/layout/radial5"/>
    <dgm:cxn modelId="{7D4F77FE-5376-47D4-8598-A184AE3A1A13}" type="presOf" srcId="{F0AC50F7-87AE-40F3-B6EE-4FAED3060D80}" destId="{F11DA573-4583-42CB-A38D-CF27D4A254A6}" srcOrd="1" destOrd="0" presId="urn:microsoft.com/office/officeart/2005/8/layout/radial5"/>
    <dgm:cxn modelId="{CC784688-17B2-428F-B46C-0758068E9801}" type="presOf" srcId="{1001DBD5-E9B0-4D01-8621-7D580745D3A5}" destId="{E96408D9-A361-4BE1-9EE8-C94E1E7456DB}" srcOrd="0" destOrd="0" presId="urn:microsoft.com/office/officeart/2005/8/layout/radial5"/>
    <dgm:cxn modelId="{F8CD1008-FB85-418E-AC92-52BBD119D7A0}" type="presOf" srcId="{4C07C264-7451-4FE8-9A83-4D5E51311CAC}" destId="{F73EEAFF-40D9-4B90-9E7D-5D314BF0E805}" srcOrd="0" destOrd="0" presId="urn:microsoft.com/office/officeart/2005/8/layout/radial5"/>
    <dgm:cxn modelId="{000FA7A5-7749-4596-8B68-28475D67FB63}" srcId="{0E8B3120-72C6-4E9D-8647-39EF5200461D}" destId="{CC1B8B39-9C0F-4178-B5BE-076EE055B70D}" srcOrd="4" destOrd="0" parTransId="{BAED6AF1-DAFA-4784-B093-513D64D10C0E}" sibTransId="{8F3BBE84-1A95-49BD-8358-B84F640F2023}"/>
    <dgm:cxn modelId="{193E0C52-1DD9-4E0F-B07E-203F3302A22B}" type="presOf" srcId="{B7B12647-9131-43DE-8CB0-5082640DE2EA}" destId="{FD088BFC-64E3-408E-9BA6-75D227EF03CF}" srcOrd="1" destOrd="0" presId="urn:microsoft.com/office/officeart/2005/8/layout/radial5"/>
    <dgm:cxn modelId="{02975FB6-2733-458C-99AF-D703DDDB0A47}" srcId="{486B2926-42FD-4760-AA71-DA4AA180F7B9}" destId="{0E8B3120-72C6-4E9D-8647-39EF5200461D}" srcOrd="0" destOrd="0" parTransId="{9D6A6510-FBB8-4AA0-B28F-2F2B1E2CE444}" sibTransId="{D9B48FE7-8A76-4336-86E2-7D3D1DCE3909}"/>
    <dgm:cxn modelId="{4E93D313-7207-43E4-8EF3-9B113E91847B}" type="presOf" srcId="{3C299C3E-96C2-4AEE-8413-34CA47DF21E5}" destId="{802AB308-D207-4BB0-9925-ACB0E83CD514}" srcOrd="0" destOrd="0" presId="urn:microsoft.com/office/officeart/2005/8/layout/radial5"/>
    <dgm:cxn modelId="{B1208B30-D2F0-4476-92D3-46074D5DCABD}" type="presOf" srcId="{21E338C7-FEDA-4921-BEEC-D1217BC64910}" destId="{A785A3AC-960F-4EAD-9089-D11F1ECB8F6A}" srcOrd="0" destOrd="0" presId="urn:microsoft.com/office/officeart/2005/8/layout/radial5"/>
    <dgm:cxn modelId="{4C39D1D5-35E3-4729-A02A-115BB966FE24}" type="presOf" srcId="{6BED80EF-4D2B-4DD6-85B2-80C91817FD35}" destId="{D44B0FB4-009E-4750-98B7-D7275C9909B0}" srcOrd="0" destOrd="0" presId="urn:microsoft.com/office/officeart/2005/8/layout/radial5"/>
    <dgm:cxn modelId="{89B06A27-0893-429D-A283-55DB58530387}" srcId="{0E8B3120-72C6-4E9D-8647-39EF5200461D}" destId="{6BED80EF-4D2B-4DD6-85B2-80C91817FD35}" srcOrd="0" destOrd="0" parTransId="{D929FC07-EB04-4704-AC5E-AEC35ACF1FEC}" sibTransId="{34EFF769-BAF7-4AE2-82CD-750D41A2FE9D}"/>
    <dgm:cxn modelId="{2E1435BF-64CD-4B4D-B76F-58E1CF161E13}" type="presParOf" srcId="{928F5829-CB5C-4B3B-9C61-BD335824128F}" destId="{D5B18D3A-3926-4936-BB18-0EE1F8DF7B03}" srcOrd="0" destOrd="0" presId="urn:microsoft.com/office/officeart/2005/8/layout/radial5"/>
    <dgm:cxn modelId="{6F6952C0-ADF4-4FF3-876A-A25CD73EE2B1}" type="presParOf" srcId="{928F5829-CB5C-4B3B-9C61-BD335824128F}" destId="{55C40197-3FAA-4109-B6CE-2477FB098857}" srcOrd="1" destOrd="0" presId="urn:microsoft.com/office/officeart/2005/8/layout/radial5"/>
    <dgm:cxn modelId="{92381773-4CB9-4CC9-BC3A-6180C322FA06}" type="presParOf" srcId="{55C40197-3FAA-4109-B6CE-2477FB098857}" destId="{7D0A356D-888D-4C38-8CD5-DE11BA640C11}" srcOrd="0" destOrd="0" presId="urn:microsoft.com/office/officeart/2005/8/layout/radial5"/>
    <dgm:cxn modelId="{8F66C839-364D-4D2A-BB40-78891AB465ED}" type="presParOf" srcId="{928F5829-CB5C-4B3B-9C61-BD335824128F}" destId="{D44B0FB4-009E-4750-98B7-D7275C9909B0}" srcOrd="2" destOrd="0" presId="urn:microsoft.com/office/officeart/2005/8/layout/radial5"/>
    <dgm:cxn modelId="{8F82E90F-2244-4838-AACA-09BAB95ABF70}" type="presParOf" srcId="{928F5829-CB5C-4B3B-9C61-BD335824128F}" destId="{1433BFAB-8F7E-4C6C-9304-1DA62CF70BC9}" srcOrd="3" destOrd="0" presId="urn:microsoft.com/office/officeart/2005/8/layout/radial5"/>
    <dgm:cxn modelId="{92C7B465-95A6-435B-BB63-EDFF9599FD33}" type="presParOf" srcId="{1433BFAB-8F7E-4C6C-9304-1DA62CF70BC9}" destId="{F11DA573-4583-42CB-A38D-CF27D4A254A6}" srcOrd="0" destOrd="0" presId="urn:microsoft.com/office/officeart/2005/8/layout/radial5"/>
    <dgm:cxn modelId="{1736E6D3-25CE-479A-A6C7-41D9F745C56D}" type="presParOf" srcId="{928F5829-CB5C-4B3B-9C61-BD335824128F}" destId="{041CA97E-0EE6-429C-B25C-7AF2B2EB6425}" srcOrd="4" destOrd="0" presId="urn:microsoft.com/office/officeart/2005/8/layout/radial5"/>
    <dgm:cxn modelId="{92BB5DB8-8045-4594-88A2-F0A943C3D2AC}" type="presParOf" srcId="{928F5829-CB5C-4B3B-9C61-BD335824128F}" destId="{A785A3AC-960F-4EAD-9089-D11F1ECB8F6A}" srcOrd="5" destOrd="0" presId="urn:microsoft.com/office/officeart/2005/8/layout/radial5"/>
    <dgm:cxn modelId="{9185FE9B-CA4A-468D-ADC1-1FEA004E2A87}" type="presParOf" srcId="{A785A3AC-960F-4EAD-9089-D11F1ECB8F6A}" destId="{F7BA36AF-7C6C-4105-8545-28B678127FCD}" srcOrd="0" destOrd="0" presId="urn:microsoft.com/office/officeart/2005/8/layout/radial5"/>
    <dgm:cxn modelId="{6E171E9B-614E-4BD3-9FBE-E193E626ACF3}" type="presParOf" srcId="{928F5829-CB5C-4B3B-9C61-BD335824128F}" destId="{E96408D9-A361-4BE1-9EE8-C94E1E7456DB}" srcOrd="6" destOrd="0" presId="urn:microsoft.com/office/officeart/2005/8/layout/radial5"/>
    <dgm:cxn modelId="{481842A1-D639-4217-8B00-15ADA8900464}" type="presParOf" srcId="{928F5829-CB5C-4B3B-9C61-BD335824128F}" destId="{446EF565-B8BD-4AA0-93C8-78D59CE5D8F3}" srcOrd="7" destOrd="0" presId="urn:microsoft.com/office/officeart/2005/8/layout/radial5"/>
    <dgm:cxn modelId="{6C54F2FA-1B30-4E63-8D36-D6CF7B04C356}" type="presParOf" srcId="{446EF565-B8BD-4AA0-93C8-78D59CE5D8F3}" destId="{FD088BFC-64E3-408E-9BA6-75D227EF03CF}" srcOrd="0" destOrd="0" presId="urn:microsoft.com/office/officeart/2005/8/layout/radial5"/>
    <dgm:cxn modelId="{AD8C6940-27D7-4C0B-8D8C-75C61E01A5F3}" type="presParOf" srcId="{928F5829-CB5C-4B3B-9C61-BD335824128F}" destId="{F3C90A57-FCA7-4EB2-8128-993FC59D1541}" srcOrd="8" destOrd="0" presId="urn:microsoft.com/office/officeart/2005/8/layout/radial5"/>
    <dgm:cxn modelId="{A1058671-8E44-4322-B315-141BC8A96A64}" type="presParOf" srcId="{928F5829-CB5C-4B3B-9C61-BD335824128F}" destId="{26B15A3A-7EB5-4119-ABCD-32525F101823}" srcOrd="9" destOrd="0" presId="urn:microsoft.com/office/officeart/2005/8/layout/radial5"/>
    <dgm:cxn modelId="{A0DD2FBA-D66C-4031-9D30-6E429E51F413}" type="presParOf" srcId="{26B15A3A-7EB5-4119-ABCD-32525F101823}" destId="{2D2803BA-D9FA-4334-99B9-014B83BB2AF3}" srcOrd="0" destOrd="0" presId="urn:microsoft.com/office/officeart/2005/8/layout/radial5"/>
    <dgm:cxn modelId="{48E8902D-EC02-46FE-95FD-C2838AEEF65D}" type="presParOf" srcId="{928F5829-CB5C-4B3B-9C61-BD335824128F}" destId="{092FC3C7-C678-4CC3-918B-522C1EDBE4B2}" srcOrd="10" destOrd="0" presId="urn:microsoft.com/office/officeart/2005/8/layout/radial5"/>
    <dgm:cxn modelId="{23D06EE1-E296-42D4-96EF-396814532FCE}" type="presParOf" srcId="{928F5829-CB5C-4B3B-9C61-BD335824128F}" destId="{F73EEAFF-40D9-4B90-9E7D-5D314BF0E805}" srcOrd="11" destOrd="0" presId="urn:microsoft.com/office/officeart/2005/8/layout/radial5"/>
    <dgm:cxn modelId="{39AD8864-E977-49BE-A12C-894DAAE65BA4}" type="presParOf" srcId="{F73EEAFF-40D9-4B90-9E7D-5D314BF0E805}" destId="{364D3941-7DE0-48BC-8CA3-9B12FB456B74}" srcOrd="0" destOrd="0" presId="urn:microsoft.com/office/officeart/2005/8/layout/radial5"/>
    <dgm:cxn modelId="{DEA17526-A72A-4C06-9DEF-D09FFF6FA4DF}" type="presParOf" srcId="{928F5829-CB5C-4B3B-9C61-BD335824128F}" destId="{33231956-184C-4BB1-A528-86532FBE8FE9}" srcOrd="12" destOrd="0" presId="urn:microsoft.com/office/officeart/2005/8/layout/radial5"/>
    <dgm:cxn modelId="{F5F717A7-3ADD-48F3-B7FD-48D4C78B13E4}" type="presParOf" srcId="{928F5829-CB5C-4B3B-9C61-BD335824128F}" destId="{924E88CA-F6F7-488C-B6C3-F353C064251B}" srcOrd="13" destOrd="0" presId="urn:microsoft.com/office/officeart/2005/8/layout/radial5"/>
    <dgm:cxn modelId="{022FA3CC-634A-406F-B808-C2F69602ED3B}" type="presParOf" srcId="{924E88CA-F6F7-488C-B6C3-F353C064251B}" destId="{E0FBA1E5-FDEE-4EAC-BDF4-DC7EDFF16E7E}" srcOrd="0" destOrd="0" presId="urn:microsoft.com/office/officeart/2005/8/layout/radial5"/>
    <dgm:cxn modelId="{D8D9EF52-C09E-4899-B64E-CE3143BFFE9A}" type="presParOf" srcId="{928F5829-CB5C-4B3B-9C61-BD335824128F}" destId="{802AB308-D207-4BB0-9925-ACB0E83CD514}" srcOrd="14" destOrd="0" presId="urn:microsoft.com/office/officeart/2005/8/layout/radial5"/>
  </dgm:cxnLst>
  <dgm:bg>
    <a:solidFill>
      <a:schemeClr val="tx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18D3A-3926-4936-BB18-0EE1F8DF7B03}">
      <dsp:nvSpPr>
        <dsp:cNvPr id="0" name=""/>
        <dsp:cNvSpPr/>
      </dsp:nvSpPr>
      <dsp:spPr>
        <a:xfrm>
          <a:off x="4571526" y="1616051"/>
          <a:ext cx="2591584" cy="17639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solidFill>
                <a:sysClr val="windowText" lastClr="000000"/>
              </a:solidFill>
            </a:rPr>
            <a:t>Реальная ситуация</a:t>
          </a:r>
        </a:p>
      </dsp:txBody>
      <dsp:txXfrm>
        <a:off x="4951055" y="1874379"/>
        <a:ext cx="1832526" cy="1247318"/>
      </dsp:txXfrm>
    </dsp:sp>
    <dsp:sp modelId="{55C40197-3FAA-4109-B6CE-2477FB098857}">
      <dsp:nvSpPr>
        <dsp:cNvPr id="0" name=""/>
        <dsp:cNvSpPr/>
      </dsp:nvSpPr>
      <dsp:spPr>
        <a:xfrm rot="223467">
          <a:off x="7437570" y="2386577"/>
          <a:ext cx="678535" cy="471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Text" lastClr="000000"/>
            </a:solidFill>
          </a:endParaRPr>
        </a:p>
      </dsp:txBody>
      <dsp:txXfrm>
        <a:off x="7437719" y="2476288"/>
        <a:ext cx="537077" cy="282916"/>
      </dsp:txXfrm>
    </dsp:sp>
    <dsp:sp modelId="{D44B0FB4-009E-4750-98B7-D7275C9909B0}">
      <dsp:nvSpPr>
        <dsp:cNvPr id="0" name=""/>
        <dsp:cNvSpPr/>
      </dsp:nvSpPr>
      <dsp:spPr>
        <a:xfrm>
          <a:off x="8404376" y="2155626"/>
          <a:ext cx="3579802" cy="12481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ysClr val="windowText" lastClr="000000"/>
              </a:solidFill>
            </a:rPr>
            <a:t>3. </a:t>
          </a:r>
          <a:r>
            <a:rPr lang="ru-RU" sz="2800" kern="1200" dirty="0" err="1">
              <a:solidFill>
                <a:sysClr val="windowText" lastClr="000000"/>
              </a:solidFill>
            </a:rPr>
            <a:t>Компетентностная</a:t>
          </a:r>
          <a:r>
            <a:rPr lang="ru-RU" sz="2800" kern="1200" dirty="0">
              <a:solidFill>
                <a:sysClr val="windowText" lastClr="000000"/>
              </a:solidFill>
            </a:rPr>
            <a:t> </a:t>
          </a:r>
          <a:r>
            <a:rPr lang="ru-RU" sz="2800" kern="1200" dirty="0" smtClean="0">
              <a:solidFill>
                <a:sysClr val="windowText" lastClr="000000"/>
              </a:solidFill>
            </a:rPr>
            <a:t>область</a:t>
          </a:r>
          <a:endParaRPr lang="ru-RU" sz="2800" kern="1200" dirty="0">
            <a:solidFill>
              <a:sysClr val="windowText" lastClr="000000"/>
            </a:solidFill>
          </a:endParaRPr>
        </a:p>
      </dsp:txBody>
      <dsp:txXfrm>
        <a:off x="8465306" y="2216556"/>
        <a:ext cx="3457942" cy="1126297"/>
      </dsp:txXfrm>
    </dsp:sp>
    <dsp:sp modelId="{1433BFAB-8F7E-4C6C-9304-1DA62CF70BC9}">
      <dsp:nvSpPr>
        <dsp:cNvPr id="0" name=""/>
        <dsp:cNvSpPr/>
      </dsp:nvSpPr>
      <dsp:spPr>
        <a:xfrm rot="16093708">
          <a:off x="5736920" y="1201936"/>
          <a:ext cx="195206" cy="471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51972"/>
            <a:satOff val="-768"/>
            <a:lumOff val="-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Text" lastClr="000000"/>
            </a:solidFill>
          </a:endParaRPr>
        </a:p>
      </dsp:txBody>
      <dsp:txXfrm rot="10800000">
        <a:off x="5767106" y="1325508"/>
        <a:ext cx="136644" cy="282916"/>
      </dsp:txXfrm>
    </dsp:sp>
    <dsp:sp modelId="{041CA97E-0EE6-429C-B25C-7AF2B2EB6425}">
      <dsp:nvSpPr>
        <dsp:cNvPr id="0" name=""/>
        <dsp:cNvSpPr/>
      </dsp:nvSpPr>
      <dsp:spPr>
        <a:xfrm>
          <a:off x="4263472" y="0"/>
          <a:ext cx="3091772" cy="1248157"/>
        </a:xfrm>
        <a:prstGeom prst="roundRect">
          <a:avLst/>
        </a:prstGeom>
        <a:solidFill>
          <a:schemeClr val="accent4">
            <a:hueOff val="-151972"/>
            <a:satOff val="-768"/>
            <a:lumOff val="-1078"/>
            <a:alphaOff val="0"/>
          </a:schemeClr>
        </a:solidFill>
        <a:ln w="28575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ysClr val="windowText" lastClr="000000"/>
              </a:solidFill>
            </a:rPr>
            <a:t>1. Содержательная область</a:t>
          </a:r>
        </a:p>
      </dsp:txBody>
      <dsp:txXfrm>
        <a:off x="4324402" y="60930"/>
        <a:ext cx="2969912" cy="1126297"/>
      </dsp:txXfrm>
    </dsp:sp>
    <dsp:sp modelId="{A785A3AC-960F-4EAD-9089-D11F1ECB8F6A}">
      <dsp:nvSpPr>
        <dsp:cNvPr id="0" name=""/>
        <dsp:cNvSpPr/>
      </dsp:nvSpPr>
      <dsp:spPr>
        <a:xfrm rot="20431779">
          <a:off x="7398390" y="1535262"/>
          <a:ext cx="1050666" cy="471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03945"/>
            <a:satOff val="-1535"/>
            <a:lumOff val="-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Text" lastClr="000000"/>
            </a:solidFill>
          </a:endParaRPr>
        </a:p>
      </dsp:txBody>
      <dsp:txXfrm>
        <a:off x="7402435" y="1653142"/>
        <a:ext cx="909208" cy="282916"/>
      </dsp:txXfrm>
    </dsp:sp>
    <dsp:sp modelId="{E96408D9-A361-4BE1-9EE8-C94E1E7456DB}">
      <dsp:nvSpPr>
        <dsp:cNvPr id="0" name=""/>
        <dsp:cNvSpPr/>
      </dsp:nvSpPr>
      <dsp:spPr>
        <a:xfrm>
          <a:off x="8493296" y="392892"/>
          <a:ext cx="3126633" cy="1248157"/>
        </a:xfrm>
        <a:prstGeom prst="roundRect">
          <a:avLst/>
        </a:prstGeom>
        <a:solidFill>
          <a:schemeClr val="accent4">
            <a:hueOff val="-303945"/>
            <a:satOff val="-1535"/>
            <a:lumOff val="-2157"/>
            <a:alphaOff val="0"/>
          </a:schemeClr>
        </a:solidFill>
        <a:ln w="28575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ysClr val="windowText" lastClr="000000"/>
              </a:solidFill>
            </a:rPr>
            <a:t>2. Контекст</a:t>
          </a:r>
        </a:p>
      </dsp:txBody>
      <dsp:txXfrm>
        <a:off x="8554226" y="453822"/>
        <a:ext cx="3004773" cy="1126297"/>
      </dsp:txXfrm>
    </dsp:sp>
    <dsp:sp modelId="{446EF565-B8BD-4AA0-93C8-78D59CE5D8F3}">
      <dsp:nvSpPr>
        <dsp:cNvPr id="0" name=""/>
        <dsp:cNvSpPr/>
      </dsp:nvSpPr>
      <dsp:spPr>
        <a:xfrm rot="8568751">
          <a:off x="4491243" y="3148648"/>
          <a:ext cx="415585" cy="471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55917"/>
            <a:satOff val="-2303"/>
            <a:lumOff val="-3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Text" lastClr="000000"/>
            </a:solidFill>
          </a:endParaRPr>
        </a:p>
      </dsp:txBody>
      <dsp:txXfrm rot="10800000">
        <a:off x="4603242" y="3205275"/>
        <a:ext cx="290910" cy="282916"/>
      </dsp:txXfrm>
    </dsp:sp>
    <dsp:sp modelId="{F3C90A57-FCA7-4EB2-8128-993FC59D1541}">
      <dsp:nvSpPr>
        <dsp:cNvPr id="0" name=""/>
        <dsp:cNvSpPr/>
      </dsp:nvSpPr>
      <dsp:spPr>
        <a:xfrm>
          <a:off x="2193690" y="3548693"/>
          <a:ext cx="2932495" cy="1248157"/>
        </a:xfrm>
        <a:prstGeom prst="roundRect">
          <a:avLst/>
        </a:prstGeom>
        <a:solidFill>
          <a:schemeClr val="accent4">
            <a:hueOff val="-455917"/>
            <a:satOff val="-2303"/>
            <a:lumOff val="-3235"/>
            <a:alphaOff val="0"/>
          </a:schemeClr>
        </a:solidFill>
        <a:ln w="28575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ysClr val="windowText" lastClr="000000"/>
              </a:solidFill>
            </a:rPr>
            <a:t>5.Уровень сложности</a:t>
          </a:r>
        </a:p>
      </dsp:txBody>
      <dsp:txXfrm>
        <a:off x="2254620" y="3609623"/>
        <a:ext cx="2810635" cy="1126297"/>
      </dsp:txXfrm>
    </dsp:sp>
    <dsp:sp modelId="{26B15A3A-7EB5-4119-ABCD-32525F101823}">
      <dsp:nvSpPr>
        <dsp:cNvPr id="0" name=""/>
        <dsp:cNvSpPr/>
      </dsp:nvSpPr>
      <dsp:spPr>
        <a:xfrm rot="10582673">
          <a:off x="3512398" y="2387502"/>
          <a:ext cx="753358" cy="471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607889"/>
            <a:satOff val="-3070"/>
            <a:lumOff val="-43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Text" lastClr="000000"/>
            </a:solidFill>
          </a:endParaRPr>
        </a:p>
      </dsp:txBody>
      <dsp:txXfrm rot="10800000">
        <a:off x="3653715" y="2477339"/>
        <a:ext cx="611900" cy="282916"/>
      </dsp:txXfrm>
    </dsp:sp>
    <dsp:sp modelId="{092FC3C7-C678-4CC3-918B-522C1EDBE4B2}">
      <dsp:nvSpPr>
        <dsp:cNvPr id="0" name=""/>
        <dsp:cNvSpPr/>
      </dsp:nvSpPr>
      <dsp:spPr>
        <a:xfrm>
          <a:off x="353788" y="2133757"/>
          <a:ext cx="2818900" cy="1248157"/>
        </a:xfrm>
        <a:prstGeom prst="roundRect">
          <a:avLst/>
        </a:prstGeom>
        <a:solidFill>
          <a:schemeClr val="accent4">
            <a:hueOff val="-607889"/>
            <a:satOff val="-3070"/>
            <a:lumOff val="-4313"/>
            <a:alphaOff val="0"/>
          </a:schemeClr>
        </a:solidFill>
        <a:ln w="28575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ysClr val="windowText" lastClr="000000"/>
              </a:solidFill>
            </a:rPr>
            <a:t>6.Формат ответа</a:t>
          </a:r>
        </a:p>
      </dsp:txBody>
      <dsp:txXfrm>
        <a:off x="414718" y="2194687"/>
        <a:ext cx="2697040" cy="1126297"/>
      </dsp:txXfrm>
    </dsp:sp>
    <dsp:sp modelId="{F73EEAFF-40D9-4B90-9E7D-5D314BF0E805}">
      <dsp:nvSpPr>
        <dsp:cNvPr id="0" name=""/>
        <dsp:cNvSpPr/>
      </dsp:nvSpPr>
      <dsp:spPr>
        <a:xfrm rot="12064248">
          <a:off x="3265256" y="1469531"/>
          <a:ext cx="1088991" cy="471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759862"/>
            <a:satOff val="-3838"/>
            <a:lumOff val="-5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Text" lastClr="000000"/>
            </a:solidFill>
          </a:endParaRPr>
        </a:p>
      </dsp:txBody>
      <dsp:txXfrm rot="10800000">
        <a:off x="3401985" y="1589265"/>
        <a:ext cx="947533" cy="282916"/>
      </dsp:txXfrm>
    </dsp:sp>
    <dsp:sp modelId="{33231956-184C-4BB1-A528-86532FBE8FE9}">
      <dsp:nvSpPr>
        <dsp:cNvPr id="0" name=""/>
        <dsp:cNvSpPr/>
      </dsp:nvSpPr>
      <dsp:spPr>
        <a:xfrm>
          <a:off x="488212" y="307657"/>
          <a:ext cx="2627545" cy="1248157"/>
        </a:xfrm>
        <a:prstGeom prst="roundRect">
          <a:avLst/>
        </a:prstGeom>
        <a:solidFill>
          <a:schemeClr val="accent4">
            <a:hueOff val="-759862"/>
            <a:satOff val="-3838"/>
            <a:lumOff val="-5392"/>
            <a:alphaOff val="0"/>
          </a:schemeClr>
        </a:solidFill>
        <a:ln w="28575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ysClr val="windowText" lastClr="000000"/>
              </a:solidFill>
            </a:rPr>
            <a:t>7. Критерии оценки</a:t>
          </a:r>
        </a:p>
      </dsp:txBody>
      <dsp:txXfrm>
        <a:off x="549142" y="368587"/>
        <a:ext cx="2505685" cy="1126297"/>
      </dsp:txXfrm>
    </dsp:sp>
    <dsp:sp modelId="{924E88CA-F6F7-488C-B6C3-F353C064251B}">
      <dsp:nvSpPr>
        <dsp:cNvPr id="0" name=""/>
        <dsp:cNvSpPr/>
      </dsp:nvSpPr>
      <dsp:spPr>
        <a:xfrm rot="2272382">
          <a:off x="6805842" y="3141073"/>
          <a:ext cx="382877" cy="471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911834"/>
            <a:satOff val="-4605"/>
            <a:lumOff val="-6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Text" lastClr="000000"/>
            </a:solidFill>
          </a:endParaRPr>
        </a:p>
      </dsp:txBody>
      <dsp:txXfrm>
        <a:off x="6817939" y="3200120"/>
        <a:ext cx="268014" cy="282916"/>
      </dsp:txXfrm>
    </dsp:sp>
    <dsp:sp modelId="{802AB308-D207-4BB0-9925-ACB0E83CD514}">
      <dsp:nvSpPr>
        <dsp:cNvPr id="0" name=""/>
        <dsp:cNvSpPr/>
      </dsp:nvSpPr>
      <dsp:spPr>
        <a:xfrm>
          <a:off x="6459979" y="3534831"/>
          <a:ext cx="3085794" cy="1248157"/>
        </a:xfrm>
        <a:prstGeom prst="roundRect">
          <a:avLst/>
        </a:prstGeom>
        <a:solidFill>
          <a:schemeClr val="accent4">
            <a:hueOff val="-911834"/>
            <a:satOff val="-4605"/>
            <a:lumOff val="-6470"/>
            <a:alphaOff val="0"/>
          </a:schemeClr>
        </a:solidFill>
        <a:ln w="28575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solidFill>
                <a:sysClr val="windowText" lastClr="000000"/>
              </a:solidFill>
            </a:rPr>
            <a:t>4.Объект оценки </a:t>
          </a:r>
        </a:p>
      </dsp:txBody>
      <dsp:txXfrm>
        <a:off x="6520909" y="3595761"/>
        <a:ext cx="2963934" cy="1126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13089-C1D6-449B-845E-A6F6BECA6AEB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F5A5C-DC60-402D-B55F-5CEB97FA2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22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8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10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513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40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0385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42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676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65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39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50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90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4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5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86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0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11DC2-4AB0-4434-B30D-A0DB075E777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0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71055"/>
            <a:ext cx="7766936" cy="390987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1439" y="4050833"/>
            <a:ext cx="7779224" cy="2036068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328" y="192269"/>
            <a:ext cx="1083791" cy="1078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420" y="1603493"/>
            <a:ext cx="10270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Педагогическая мастерская по конструированию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PISA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-заданий, направленных на развитие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читательской грамотности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2410" y="4754880"/>
            <a:ext cx="409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Литвинюк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Н.В., заместитель директора по УВР, учитель русского языка и литературы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высшей категории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Формат заданий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2197"/>
            <a:ext cx="8596668" cy="4499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выбором ответа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кратким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развёрнутым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ответом,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в определенной последовательности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аполнение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 (умение определять наличие/отсутствие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устанавливать соответствие и т.д.)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маршрута на карте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краткого ответа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развёрнутого ответа (в одно, два или три поля).</a:t>
            </a:r>
          </a:p>
        </p:txBody>
      </p:sp>
    </p:spTree>
    <p:extLst>
      <p:ext uri="{BB962C8B-B14F-4D97-AF65-F5344CB8AC3E}">
        <p14:creationId xmlns:p14="http://schemas.microsoft.com/office/powerpoint/2010/main" val="276113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422" y="237641"/>
            <a:ext cx="10379287" cy="13208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текстов для заданий по ЧГ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Сплошной: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описание (художественное и техническое)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повествование (рассказ, репортаж)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объяснение (объяснительное сочинение, определение понятия, толкование слова, резюме/выводы, интерпретация)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аргументация (комментарий, обоснование)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инструкция (указание к выполнению работы; правила, законы)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Несплошной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графики 2) диаграммы 3) таблицы 4) карты, схемы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рисунки, фотографии 6) формы (анкеты и др.)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7) информационные листы и объявления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Составной: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включает несколько текстов, каждый из которых был создан независимо от другого и является связным и законченным. 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720" y="101600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46" t="5516" r="19479" b="4822"/>
          <a:stretch/>
        </p:blipFill>
        <p:spPr>
          <a:xfrm>
            <a:off x="1569494" y="50883"/>
            <a:ext cx="8366076" cy="68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05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выполнения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1"/>
            <a:ext cx="8712326" cy="411096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заданий используется дихотомическая шкала для заданий с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выбором ответа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кратким ответом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политомическая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заданий с развёрнутым ответом (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верный ответ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частично правильный ответ, неверный ответ). </a:t>
            </a:r>
          </a:p>
        </p:txBody>
      </p:sp>
    </p:spTree>
    <p:extLst>
      <p:ext uri="{BB962C8B-B14F-4D97-AF65-F5344CB8AC3E}">
        <p14:creationId xmlns:p14="http://schemas.microsoft.com/office/powerpoint/2010/main" val="2457244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424" y="96693"/>
            <a:ext cx="10472111" cy="464820"/>
          </a:xfrm>
        </p:spPr>
        <p:txBody>
          <a:bodyPr>
            <a:noAutofit/>
          </a:bodyPr>
          <a:lstStyle/>
          <a:p>
            <a:pPr marL="90170" marR="377825"/>
            <a:r>
              <a:rPr lang="ru-RU" sz="28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Примеры заданий по читательской грамотности </a:t>
            </a:r>
            <a:br>
              <a:rPr lang="ru-RU" sz="28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Текст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Реклама батутного  центра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City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Jump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»</a:t>
            </a:r>
            <a:b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Скоро каникулы, и перед ребятами встал вопрос, как с пользой провести время. В школьном чате разместили рекламу батутного центра.</a:t>
            </a:r>
            <a:b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" y="2265218"/>
            <a:ext cx="4552573" cy="459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37458" y="2100320"/>
            <a:ext cx="7208177" cy="4643379"/>
          </a:xfrm>
        </p:spPr>
        <p:txBody>
          <a:bodyPr>
            <a:normAutofit fontScale="92500" lnSpcReduction="10000"/>
          </a:bodyPr>
          <a:lstStyle/>
          <a:p>
            <a:pPr marL="0" marR="377825" lvl="0" indent="0">
              <a:lnSpc>
                <a:spcPct val="115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1.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Ребятам из 7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класса понравилась идея посетить батутный центр. Набралась компания из 15 человек. Смогут ли они воспользоваться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спецпредложением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по акции от  «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City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Jump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» ?</a:t>
            </a:r>
            <a:r>
              <a:rPr lang="ru-RU" sz="2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Объясните свой ответ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marR="377825" lvl="0" indent="0">
              <a:lnSpc>
                <a:spcPct val="115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Задание 2.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Вика и Катя  захотели взять  в центр «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City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Jump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своих сестренок пяти и шести лет. Можно ли это сделать? Объясните свой ответ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0" marR="377825" lvl="0" indent="0">
              <a:lnSpc>
                <a:spcPct val="115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Задание 3.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Сергей утверждает, что достаточно взять спортивную форму и деньги, чтобы пропустили на батутную арену. Ваня не согласен. Чья точка зрения верна? Обоснуйте свой ответ.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377825" lvl="0" indent="0">
              <a:lnSpc>
                <a:spcPct val="115000"/>
              </a:lnSpc>
              <a:buNone/>
            </a:pP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159385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6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37160" y="129696"/>
            <a:ext cx="12054840" cy="811530"/>
          </a:xfrm>
        </p:spPr>
        <p:txBody>
          <a:bodyPr>
            <a:normAutofit fontScale="90000"/>
          </a:bodyPr>
          <a:lstStyle/>
          <a:p>
            <a:pPr marL="90170" marR="377825">
              <a:lnSpc>
                <a:spcPct val="115000"/>
              </a:lnSpc>
            </a:pPr>
            <a:r>
              <a:rPr lang="ru-RU" sz="27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Текст 2.</a:t>
            </a:r>
            <a:r>
              <a:rPr lang="ru-RU" sz="27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Правила поведения и техника безопасности в батутном центре.</a:t>
            </a:r>
            <a:r>
              <a:rPr lang="ru-RU" sz="27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7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Перед походом в батутный центр «</a:t>
            </a:r>
            <a:r>
              <a:rPr lang="ru-RU" sz="2700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City</a:t>
            </a:r>
            <a:r>
              <a:rPr lang="ru-RU" sz="27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Jump</a:t>
            </a:r>
            <a:r>
              <a:rPr lang="ru-RU" sz="27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» ребята изучили инструкцию на сайте центра.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886" y="216535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1959428"/>
            <a:ext cx="9350827" cy="423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8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5" y="502920"/>
            <a:ext cx="11252395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338" y="319405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4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186690"/>
            <a:ext cx="11647170" cy="1320800"/>
          </a:xfrm>
        </p:spPr>
        <p:txBody>
          <a:bodyPr>
            <a:noAutofit/>
          </a:bodyPr>
          <a:lstStyle/>
          <a:p>
            <a:pPr marL="457200" marR="377825">
              <a:lnSpc>
                <a:spcPct val="115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Текст 3.  Состав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работников центра «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City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Jump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Изучив инструкцию, ребята пришли в батутный центр и увидели на доске объявлений «Информация для посетителей» представление команды работников, которые в этот день проводят занятия и инструктаж.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2016095"/>
            <a:ext cx="10881360" cy="317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945120"/>
            <a:ext cx="11841480" cy="2180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377825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>
                <a:latin typeface="Times New Roman"/>
                <a:ea typeface="Calibri"/>
                <a:cs typeface="Times New Roman"/>
              </a:rPr>
              <a:t>7. Определите, какие виды батутов используются в центре «</a:t>
            </a:r>
            <a:r>
              <a:rPr lang="ru-RU" sz="2300" dirty="0" err="1">
                <a:latin typeface="Times New Roman"/>
                <a:ea typeface="Calibri"/>
                <a:cs typeface="Times New Roman"/>
              </a:rPr>
              <a:t>City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300" dirty="0" err="1">
                <a:latin typeface="Times New Roman"/>
                <a:ea typeface="Calibri"/>
                <a:cs typeface="Times New Roman"/>
              </a:rPr>
              <a:t>Jump</a:t>
            </a:r>
            <a:r>
              <a:rPr lang="ru-RU" sz="2300" dirty="0" smtClean="0">
                <a:latin typeface="Times New Roman"/>
                <a:ea typeface="Calibri"/>
                <a:cs typeface="Times New Roman"/>
              </a:rPr>
              <a:t>»</a:t>
            </a:r>
          </a:p>
          <a:p>
            <a:pPr marL="457200" marR="37782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8. Ребята поспорили, являются ли прыжки на батуте видом спорта. Сергей считает, что это развлечение, Ваня утверждает, что это отдельный вид спорта. Кто прав? Обоснуйте свой ответ.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7200" marR="377825" algn="just">
              <a:lnSpc>
                <a:spcPct val="115000"/>
              </a:lnSpc>
              <a:spcAft>
                <a:spcPts val="0"/>
              </a:spcAft>
            </a:pPr>
            <a:endParaRPr lang="ru-RU" sz="23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780" y="250825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2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363" y="0"/>
            <a:ext cx="8596668" cy="54428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4. Обсуждения в чате.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0" y="631039"/>
            <a:ext cx="9035143" cy="618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886" y="216535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71" y="174170"/>
            <a:ext cx="8925660" cy="47897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заданий и система оценивания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675112"/>
              </p:ext>
            </p:extLst>
          </p:nvPr>
        </p:nvGraphicFramePr>
        <p:xfrm>
          <a:off x="337457" y="816430"/>
          <a:ext cx="9688285" cy="6085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8772"/>
                <a:gridCol w="6999513"/>
              </a:tblGrid>
              <a:tr h="988560">
                <a:tc gridSpan="2">
                  <a:txBody>
                    <a:bodyPr/>
                    <a:lstStyle/>
                    <a:p>
                      <a:pPr marR="3778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Ребятам из 7 «А» класса понравилась идея посетить батутный центр. Набралась компания из 15 человек. Смогут ли они воспользоваться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спецпредложением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акции от «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City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Jump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? Объясните свой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924">
                <a:tc>
                  <a:txBody>
                    <a:bodyPr/>
                    <a:lstStyle/>
                    <a:p>
                      <a:pPr marR="3778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Область содержания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685"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3.Чтение для практических целей: выбор товаров и услуг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/>
                </a:tc>
              </a:tr>
              <a:tr h="329520"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Контекст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практический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/>
                </a:tc>
              </a:tr>
              <a:tr h="375350"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текста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Несплошной:   информационные листы и объявления.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/>
                </a:tc>
              </a:tr>
              <a:tr h="651986"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Компетентностная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область оценки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1.Находить и извлекать информацию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/>
                </a:tc>
              </a:tr>
              <a:tr h="988560"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 оценки (предметный результат)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1.2.1.Находить и извлекать одну или несколько единиц  информации, расположенных в одном фрагменте текста.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/>
                </a:tc>
              </a:tr>
              <a:tr h="380748"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сложности: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778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(средний)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/>
                </a:tc>
              </a:tr>
              <a:tr h="988560"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Формат ответа: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развёрнутым ответом: ребята не смогут  воспользоваться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спецпредложением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акции от «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City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Jump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потому что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спецпредложение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распространяется на группы от 20 человек.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/>
                </a:tc>
              </a:tr>
              <a:tr h="988560"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балл – дан развернутый правильный ответ</a:t>
                      </a:r>
                    </a:p>
                    <a:p>
                      <a:pPr marR="3778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89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баллов – дан неправильный ответ, ИЛИ дан правильный ответ без объяснения,  ИЛИ ответ отсутствует.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68" marR="47168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886" y="216535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6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19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054" y="1429069"/>
            <a:ext cx="9034010" cy="4452186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С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пособность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учащихся к осмыслению письменных текстов и рефлексии на них,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к использования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их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содержания.</a:t>
            </a:r>
            <a:endParaRPr lang="ru-RU" sz="28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Оценивается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не техника чтения и буквальное понимание текста, а понимание и рефлексия на текст, использование прочитанного для осуществления жизненных целей.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274" y="225211"/>
            <a:ext cx="772887" cy="754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6324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134" y="413658"/>
            <a:ext cx="8596668" cy="533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для участников мастерской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4" y="1454148"/>
            <a:ext cx="11581606" cy="485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886" y="216535"/>
            <a:ext cx="774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7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197" y="192269"/>
            <a:ext cx="905192" cy="76567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Трёхмерность</a:t>
            </a:r>
            <a:r>
              <a:rPr lang="ru-RU" dirty="0">
                <a:solidFill>
                  <a:schemeClr val="tx1"/>
                </a:solidFill>
              </a:rPr>
              <a:t> измерения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читательской </a:t>
            </a:r>
            <a:r>
              <a:rPr lang="ru-RU" dirty="0">
                <a:solidFill>
                  <a:schemeClr val="tx1"/>
                </a:solidFill>
              </a:rPr>
              <a:t>грамотности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чтением представлены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несколькими характеристиками, основанными на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содержании (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типах текстов),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проверяемых видах деятельности и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ситуациях, в которых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читаются письменные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тексты за пределами школы.</a:t>
            </a:r>
          </a:p>
        </p:txBody>
      </p:sp>
    </p:spTree>
    <p:extLst>
      <p:ext uri="{BB962C8B-B14F-4D97-AF65-F5344CB8AC3E}">
        <p14:creationId xmlns:p14="http://schemas.microsoft.com/office/powerpoint/2010/main" val="244550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5660"/>
            <a:ext cx="8596668" cy="16847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Описание заданий блока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«Читательская грамотность»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14901"/>
            <a:ext cx="8596668" cy="452646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​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Комплексные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задания, объединённые общей темой или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проблемой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​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Каждый блок включает текст, в котором представлена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некоторая ситуация, и от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6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до 10 вопросов различной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трудности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​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Задания не типичны для российской школы, а близки к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реальным проблемным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ситуациям.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​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Для решения проблемы не требуется специальных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предметных знаний, но необходима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сформированность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общеучебных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 и интеллектуальных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умений.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8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6635" y="0"/>
            <a:ext cx="10488315" cy="11468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Концептуальные рамки для разработки заданий на основе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684" y="225211"/>
            <a:ext cx="772887" cy="754788"/>
          </a:xfrm>
          <a:prstGeom prst="rect">
            <a:avLst/>
          </a:prstGeom>
          <a:noFill/>
        </p:spPr>
      </p:pic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-50800" y="1205865"/>
          <a:ext cx="11984182" cy="481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6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78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Содержательная область оценки: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46663"/>
            <a:ext cx="10227228" cy="45946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•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Человек и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природа					•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Путешествия по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родной земле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• Изучение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планеты						•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Научные открытия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•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Будущее									•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Смысл жизни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• Человек и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технический прогресс	• Экологические проблемы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• Великие люди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нашей страны		• Межличностные отношения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• Взаимодействие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людей в обществе	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• Безопасность							•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Здоровый образ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жизни		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•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Школьная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жизнь						•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Выбор товаров и услуг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7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6635" y="0"/>
            <a:ext cx="11767441" cy="114687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заданий в формате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ЧГ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6090" y="5721927"/>
            <a:ext cx="7328846" cy="897237"/>
          </a:xfrm>
        </p:spPr>
        <p:txBody>
          <a:bodyPr>
            <a:noAutofit/>
          </a:bodyPr>
          <a:lstStyle/>
          <a:p>
            <a:endParaRPr lang="ru-RU" sz="1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684" y="225211"/>
            <a:ext cx="772887" cy="7547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1926" y="852406"/>
            <a:ext cx="97193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Содержательная область: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чтение для личных целей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чтение для общественных целей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 чтение для практических целей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4) чтение для получения образования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Контекст: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образовательный, личный, общественный, практический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474" y="152400"/>
            <a:ext cx="8596668" cy="5676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Читательские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умения (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компетентностная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область оценки)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569395">
            <a:off x="3425348" y="847612"/>
            <a:ext cx="285750" cy="651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4A021">
                  <a:lumMod val="75000"/>
                </a:srgb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94410" y="1529684"/>
            <a:ext cx="26974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пора на текст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749290" y="1529684"/>
            <a:ext cx="275463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пора на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внетекстовое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знание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3239">
            <a:off x="6333013" y="857747"/>
            <a:ext cx="341312" cy="66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2595575"/>
            <a:ext cx="543242" cy="63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240030" y="3115426"/>
            <a:ext cx="2286000" cy="1296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айти и извлечь информацию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Двойная стрелка влево/вверх 33"/>
          <p:cNvSpPr/>
          <p:nvPr/>
        </p:nvSpPr>
        <p:spPr>
          <a:xfrm rot="13555539">
            <a:off x="2352777" y="2502919"/>
            <a:ext cx="726632" cy="686924"/>
          </a:xfrm>
          <a:prstGeom prst="leftUpArrow">
            <a:avLst>
              <a:gd name="adj1" fmla="val 25000"/>
              <a:gd name="adj2" fmla="val 2634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26030" y="3127272"/>
            <a:ext cx="2857500" cy="1246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нтегрировать и интерпретировать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ообщения текста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779059" y="3224228"/>
            <a:ext cx="277748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смыслить и оценить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27" y="4159642"/>
            <a:ext cx="894556" cy="57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5383530" y="4787976"/>
            <a:ext cx="201406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одержание текста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397592" y="4785588"/>
            <a:ext cx="138303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орму текста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284" y="210596"/>
            <a:ext cx="772887" cy="75478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1390" y="822441"/>
            <a:ext cx="646232" cy="749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51142" y="1815152"/>
            <a:ext cx="232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81390" y="1598946"/>
            <a:ext cx="2636390" cy="117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информации из текста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49" t="20102" r="19752" b="1695"/>
          <a:stretch/>
        </p:blipFill>
        <p:spPr>
          <a:xfrm>
            <a:off x="232013" y="341194"/>
            <a:ext cx="9717206" cy="693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0458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1961</TotalTime>
  <Words>667</Words>
  <Application>Microsoft Office PowerPoint</Application>
  <PresentationFormat>Широкоэкранный</PresentationFormat>
  <Paragraphs>91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 3</vt:lpstr>
      <vt:lpstr>Грань</vt:lpstr>
      <vt:lpstr>  </vt:lpstr>
      <vt:lpstr>Читательская грамотность</vt:lpstr>
      <vt:lpstr>Трёхмерность измерения  читательской грамотности </vt:lpstr>
      <vt:lpstr>Описание заданий блока «Читательская грамотность» </vt:lpstr>
      <vt:lpstr>Концептуальные рамки для разработки заданий на основе  их структуры</vt:lpstr>
      <vt:lpstr>Содержательная область оценки: </vt:lpstr>
      <vt:lpstr>Характеристика заданий в формате PISA по ЧГ </vt:lpstr>
      <vt:lpstr>Читательские умения (компетентностная область оценки)</vt:lpstr>
      <vt:lpstr>Презентация PowerPoint</vt:lpstr>
      <vt:lpstr>Формат заданий </vt:lpstr>
      <vt:lpstr>Типы текстов для заданий по ЧГ Сплошной: 1) описание (художественное и техническое) 2) повествование (рассказ, репортаж) 3) объяснение (объяснительное сочинение, определение понятия, толкование слова, резюме/выводы, интерпретация) 4) аргументация (комментарий, обоснование) 5) инструкция (указание к выполнению работы; правила, законы) Несплошной:  1) графики 2) диаграммы 3) таблицы 4) карты, схемы 5) рисунки, фотографии 6) формы (анкеты и др.)  7) информационные листы и объявления Составной:  включает несколько текстов, каждый из которых был создан независимо от другого и является связным и законченным. </vt:lpstr>
      <vt:lpstr>Презентация PowerPoint</vt:lpstr>
      <vt:lpstr>Оценивание выполнения заданий</vt:lpstr>
      <vt:lpstr>Примеры заданий по читательской грамотности  Текст 1. Реклама батутного  центра «City Jump» Скоро каникулы, и перед ребятами встал вопрос, как с пользой провести время. В школьном чате разместили рекламу батутного центра.  </vt:lpstr>
      <vt:lpstr>Текст 2. Правила поведения и техника безопасности в батутном центре.  Перед походом в батутный центр «City Jump» ребята изучили инструкцию на сайте центра.  </vt:lpstr>
      <vt:lpstr>Презентация PowerPoint</vt:lpstr>
      <vt:lpstr>Текст 3.  Состав работников центра «City Jump» Изучив инструкцию, ребята пришли в батутный центр и увидели на доске объявлений «Информация для посетителей» представление команды работников, которые в этот день проводят занятия и инструктаж. </vt:lpstr>
      <vt:lpstr>Задание 4. Обсуждения в чате.</vt:lpstr>
      <vt:lpstr>Характеристика заданий и система оценивания</vt:lpstr>
      <vt:lpstr>Задание для участников мастерской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315</cp:revision>
  <cp:lastPrinted>2021-12-14T02:21:13Z</cp:lastPrinted>
  <dcterms:created xsi:type="dcterms:W3CDTF">2016-03-06T23:44:57Z</dcterms:created>
  <dcterms:modified xsi:type="dcterms:W3CDTF">2021-12-14T02:33:54Z</dcterms:modified>
</cp:coreProperties>
</file>