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4" r:id="rId2"/>
    <p:sldId id="264" r:id="rId3"/>
    <p:sldId id="273" r:id="rId4"/>
    <p:sldId id="272" r:id="rId5"/>
    <p:sldId id="260" r:id="rId6"/>
    <p:sldId id="265" r:id="rId7"/>
    <p:sldId id="266" r:id="rId8"/>
    <p:sldId id="263" r:id="rId9"/>
    <p:sldId id="262" r:id="rId10"/>
    <p:sldId id="270" r:id="rId11"/>
    <p:sldId id="271" r:id="rId12"/>
    <p:sldId id="27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A0E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-355" y="-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E18A-A1B3-4B29-B53A-042F7DB6E321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0ED3-39AA-4DA3-9442-4C643BCE2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6977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E18A-A1B3-4B29-B53A-042F7DB6E321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0ED3-39AA-4DA3-9442-4C643BCE2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396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E18A-A1B3-4B29-B53A-042F7DB6E321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0ED3-39AA-4DA3-9442-4C643BCE2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6969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E18A-A1B3-4B29-B53A-042F7DB6E321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0ED3-39AA-4DA3-9442-4C643BCE2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38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E18A-A1B3-4B29-B53A-042F7DB6E321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0ED3-39AA-4DA3-9442-4C643BCE2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371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E18A-A1B3-4B29-B53A-042F7DB6E321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0ED3-39AA-4DA3-9442-4C643BCE2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865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E18A-A1B3-4B29-B53A-042F7DB6E321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0ED3-39AA-4DA3-9442-4C643BCE2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5005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E18A-A1B3-4B29-B53A-042F7DB6E321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0ED3-39AA-4DA3-9442-4C643BCE2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052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E18A-A1B3-4B29-B53A-042F7DB6E321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0ED3-39AA-4DA3-9442-4C643BCE2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0161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E18A-A1B3-4B29-B53A-042F7DB6E321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0ED3-39AA-4DA3-9442-4C643BCE2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24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E18A-A1B3-4B29-B53A-042F7DB6E321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F90ED3-39AA-4DA3-9442-4C643BCE2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41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7E18A-A1B3-4B29-B53A-042F7DB6E321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F90ED3-39AA-4DA3-9442-4C643BCE24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71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!Мероприятия\Августовка 2022\SborkaAvgustovka2022\Video\Presentation\Выступающие\009 Смирнова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8" y="-48669"/>
            <a:ext cx="12293600" cy="6913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92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44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898" y="0"/>
            <a:ext cx="10289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236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!Мероприятия\Августовка 2022\SborkaAvgustovka2022\Video\Presentation\Выступающие\009 Смирнова пре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868" y="-48669"/>
            <a:ext cx="12293600" cy="69134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0189" y="7536"/>
            <a:ext cx="9561905" cy="6221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1449940">
            <a:off x="3244956" y="5227470"/>
            <a:ext cx="346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Делай себя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21449940">
            <a:off x="4277375" y="4157267"/>
            <a:ext cx="3887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Думай о кадрах. Расти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лидеров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6446" y="3410677"/>
            <a:ext cx="3414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Планируй, делегируй,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доверяй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0255" y="2502501"/>
            <a:ext cx="311781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Меняй реальность и сокращай 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разрывы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70768" y="1752408"/>
            <a:ext cx="328540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Принимай эффективные </a:t>
            </a:r>
            <a:r>
              <a:rPr lang="ru-RU" sz="1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endParaRPr lang="ru-RU" sz="1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12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653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771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34068" y="467187"/>
            <a:ext cx="10323871" cy="767444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1128" y="3532909"/>
            <a:ext cx="4255339" cy="319150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677" y="199730"/>
            <a:ext cx="4582817" cy="30560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8372" y="199730"/>
            <a:ext cx="4277605" cy="29879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4580" y="3532909"/>
            <a:ext cx="4271397" cy="3191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59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704" y="232756"/>
            <a:ext cx="4298968" cy="321900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5186" y="863039"/>
            <a:ext cx="6917682" cy="51774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559" y="3638807"/>
            <a:ext cx="4299239" cy="321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239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353" y="95598"/>
            <a:ext cx="4502728" cy="33715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43006" y="95602"/>
            <a:ext cx="4508268" cy="33812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354" y="3562350"/>
            <a:ext cx="4508269" cy="32998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7469" y="3562353"/>
            <a:ext cx="4502729" cy="329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093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2883" y="641604"/>
            <a:ext cx="3802616" cy="53601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540" y="641604"/>
            <a:ext cx="4068478" cy="536018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1545" y="641604"/>
            <a:ext cx="3948949" cy="536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329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859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88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326</TotalTime>
  <Words>22</Words>
  <Application>Microsoft Office PowerPoint</Application>
  <PresentationFormat>Произвольный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АВГУСТОВСКАЯ КОНФЕРЕНЦИЯ ПЕДАГОГИЧЕСКИХ РАБОТНИКОВ  ОБРАЗОВАНИЯ ХАБАРОВСКОГО КРАЯ</dc:title>
  <dc:creator>Institut</dc:creator>
  <cp:lastModifiedBy>Admin-Video</cp:lastModifiedBy>
  <cp:revision>71</cp:revision>
  <dcterms:created xsi:type="dcterms:W3CDTF">2022-07-28T23:27:40Z</dcterms:created>
  <dcterms:modified xsi:type="dcterms:W3CDTF">2022-08-24T08:52:57Z</dcterms:modified>
</cp:coreProperties>
</file>