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4" r:id="rId6"/>
    <p:sldId id="261" r:id="rId7"/>
    <p:sldId id="263" r:id="rId8"/>
    <p:sldId id="262" r:id="rId9"/>
    <p:sldId id="265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3" d="100"/>
          <a:sy n="113" d="100"/>
        </p:scale>
        <p:origin x="-566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Дошкольные учреждения</c:v>
                </c:pt>
                <c:pt idx="1">
                  <c:v>Общеобразовательные учреждения</c:v>
                </c:pt>
                <c:pt idx="2">
                  <c:v>Учреждения дополнительного образования</c:v>
                </c:pt>
                <c:pt idx="3">
                  <c:v>Негосударственные организации индивидуальных предпринимателей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70</c:v>
                </c:pt>
                <c:pt idx="2">
                  <c:v>17</c:v>
                </c:pt>
                <c:pt idx="3">
                  <c:v>36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07417128414514"/>
          <c:y val="6.7695911257117214E-2"/>
          <c:w val="0.32966656945659584"/>
          <c:h val="0.8870587715356910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468A4-323E-4D6E-B19D-BFF1ABA12E5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D3188-5EF0-44EF-9ACD-A0BBB2E7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288032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«Персонифицированное финансирование дополнительного образования в рамках регионального проекта «Успех каждого ребенка» на территории городского округа «Город Хабаровск»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roject\ШУМ\SborkaSHUM\Presentation\11 Дру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244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288032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«Персонифицированное финансирование дополнительного образования в рамках регионального проекта «Успех каждого ребенка» на территории городского округа «Город Хабаровск»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roject\ШУМ\SborkaSHUM\Presentation\11 Дру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244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806" r="1095" b="6087"/>
          <a:stretch>
            <a:fillRect/>
          </a:stretch>
        </p:blipFill>
        <p:spPr bwMode="auto">
          <a:xfrm>
            <a:off x="251520" y="339502"/>
            <a:ext cx="5499381" cy="252028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75" t="13769" r="2151" b="5589"/>
          <a:stretch>
            <a:fillRect/>
          </a:stretch>
        </p:blipFill>
        <p:spPr bwMode="auto">
          <a:xfrm>
            <a:off x="2843808" y="1810524"/>
            <a:ext cx="6120680" cy="2972935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3159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интересы и потребности хабаровских семей отвечают 258 организаций, зарегистрированных по городу на портале ПФДО в разделе «Навигатор». </a:t>
            </a:r>
            <a:b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них по отрасли «Образование»: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29" r="1192" b="10294"/>
          <a:stretch>
            <a:fillRect/>
          </a:stretch>
        </p:blipFill>
        <p:spPr bwMode="auto">
          <a:xfrm>
            <a:off x="251520" y="195486"/>
            <a:ext cx="597075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212" t="13352" r="1810" b="6532"/>
          <a:stretch>
            <a:fillRect/>
          </a:stretch>
        </p:blipFill>
        <p:spPr bwMode="auto">
          <a:xfrm>
            <a:off x="3203848" y="2211710"/>
            <a:ext cx="576064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987574"/>
            <a:ext cx="2952328" cy="1068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147814"/>
            <a:ext cx="2760712" cy="10125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288032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«Персонифицированное финансирование дополнительного образования в рамках регионального проекта «Успех каждого ребенка» на территории городского округа «Город Хабаровск»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98" t="19694" r="1095" b="6051"/>
          <a:stretch>
            <a:fillRect/>
          </a:stretch>
        </p:blipFill>
        <p:spPr bwMode="auto">
          <a:xfrm>
            <a:off x="1115616" y="339502"/>
            <a:ext cx="734481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83518"/>
            <a:ext cx="676875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11510"/>
            <a:ext cx="6840760" cy="4093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3024336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Вместе к успеху каждого ребенка!</a:t>
            </a:r>
            <a:endParaRPr lang="ru-RU" sz="5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93</Words>
  <Application>Microsoft Office PowerPoint</Application>
  <PresentationFormat>Экран (16:9)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«Персонифицированное финансирование дополнительного образования в рамках регионального проекта «Успех каждого ребенка» на территории городского округа «Город Хабаровск»</vt:lpstr>
      <vt:lpstr>Слайд 2</vt:lpstr>
      <vt:lpstr>За интересы и потребности хабаровских семей отвечают 258 организаций, зарегистрированных по городу на портале ПФДО в разделе «Навигатор».  Из них по отрасли «Образование»:</vt:lpstr>
      <vt:lpstr>Слайд 4</vt:lpstr>
      <vt:lpstr>«Персонифицированное финансирование дополнительного образования в рамках регионального проекта «Успех каждого ребенка» на территории городского округа «Город Хабаровск»</vt:lpstr>
      <vt:lpstr>Слайд 6</vt:lpstr>
      <vt:lpstr>Слайд 7</vt:lpstr>
      <vt:lpstr>Слайд 8</vt:lpstr>
      <vt:lpstr>Вместе к успеху каждого ребенка!</vt:lpstr>
      <vt:lpstr>«Персонифицированное финансирование дополнительного образования в рамках регионального проекта «Успех каждого ребенка» на территории городского округа «Город Хабаровск»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Специалист</dc:creator>
  <cp:lastModifiedBy>Admin-Video</cp:lastModifiedBy>
  <cp:revision>13</cp:revision>
  <dcterms:created xsi:type="dcterms:W3CDTF">2021-12-08T08:02:26Z</dcterms:created>
  <dcterms:modified xsi:type="dcterms:W3CDTF">2021-12-08T10:11:42Z</dcterms:modified>
</cp:coreProperties>
</file>