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4" r:id="rId4"/>
    <p:sldId id="267" r:id="rId5"/>
    <p:sldId id="305" r:id="rId6"/>
    <p:sldId id="291" r:id="rId7"/>
    <p:sldId id="297" r:id="rId8"/>
    <p:sldId id="306" r:id="rId9"/>
    <p:sldId id="307" r:id="rId10"/>
    <p:sldId id="308" r:id="rId11"/>
    <p:sldId id="298" r:id="rId12"/>
    <p:sldId id="295" r:id="rId13"/>
    <p:sldId id="260" r:id="rId14"/>
    <p:sldId id="309" r:id="rId15"/>
    <p:sldId id="310" r:id="rId16"/>
    <p:sldId id="31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2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1A28-D418-4C98-9218-479ABB95EC6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A452-DC6C-4B96-89D0-2914989D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450703"/>
          </a:xfrm>
        </p:spPr>
        <p:txBody>
          <a:bodyPr>
            <a:normAutofit/>
          </a:bodyPr>
          <a:lstStyle/>
          <a:p>
            <a:r>
              <a:rPr lang="ru-RU" b="1" dirty="0" smtClean="0"/>
              <a:t>Глобальные компетенции как компонент функциональной грамотности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227910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14282" y="142852"/>
          <a:ext cx="8715436" cy="6500858"/>
        </p:xfrm>
        <a:graphic>
          <a:graphicData uri="http://schemas.openxmlformats.org/presentationml/2006/ole">
            <p:oleObj spid="_x0000_s15362" name="Acrobat Document" r:id="rId3" imgW="13715974" imgH="7714992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57158" y="214290"/>
          <a:ext cx="8572560" cy="6429420"/>
        </p:xfrm>
        <a:graphic>
          <a:graphicData uri="http://schemas.openxmlformats.org/presentationml/2006/ole">
            <p:oleObj spid="_x0000_s5122" name="Acrobat Document" r:id="rId3" imgW="13715974" imgH="7714992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149" y="365126"/>
            <a:ext cx="7535848" cy="50531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Примерные задания по глобальным компетенциям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670" y="757570"/>
            <a:ext cx="8150469" cy="5785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42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чем выражается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глобальных компетенций?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Критическое рассмотрение с различных точек зрения проблем глобального характера и межкультурного взаимодействия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Осознание, как культурные, религиозные, политические, расовые и иные различия могут оказывать влияние на восприятие, суждения и взгляды (наши собственные и других людей)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Открытое, уважительное и эффективное взаимодействие с другими людьми на основе разделяемого всеми уважения к человеческому достоинству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Эффективные индивидуальные или групповые действия (деятельность) во имя коллективного благополучия и устойчивого развития в различных ситуациях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Требования ФГОС ООО к результатам освоения образовательной программы ООО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188720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48773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Предметные результаты</a:t>
                      </a:r>
                      <a:endParaRPr lang="ru-RU" dirty="0"/>
                    </a:p>
                  </a:txBody>
                  <a:tcPr/>
                </a:tc>
              </a:tr>
              <a:tr h="492050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сформированность</a:t>
                      </a:r>
                      <a:r>
                        <a:rPr lang="ru-RU" baseline="0" dirty="0" smtClean="0"/>
                        <a:t> системы значимых социальных и межличностных отношений, ценностно-смысловых установок, отражающих личностные и гражданские позиции в деятельности;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социальные компетенции, способность ставить цели, строить жизненные планы;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способность к осознанию  российской идентичности в поликультурном социуме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освоение обучающимися </a:t>
                      </a:r>
                      <a:r>
                        <a:rPr lang="ru-RU" dirty="0" err="1" smtClean="0"/>
                        <a:t>межпредметных</a:t>
                      </a:r>
                      <a:r>
                        <a:rPr lang="ru-RU" dirty="0" smtClean="0"/>
                        <a:t> понятий и универсальных учебных действий;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способность использовать их в учебной, познавательной</a:t>
                      </a:r>
                      <a:r>
                        <a:rPr lang="ru-RU" baseline="0" dirty="0" smtClean="0"/>
                        <a:t> и социальной практике;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самостоятельность планирования, осуществления учебной деятельности и организации учебного сотрудничества с педагогами и сверстниками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Освоение обучающимися в ходе изучения всех учебных предметов</a:t>
                      </a:r>
                      <a:r>
                        <a:rPr lang="ru-RU" baseline="0" dirty="0" smtClean="0"/>
                        <a:t>  универсальных учебных  видов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Перечень нормативных документов, в которые необходимо внести изменения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ООП ООО в части планируемых личностных и </a:t>
            </a:r>
            <a:r>
              <a:rPr lang="ru-RU" sz="2800" dirty="0" err="1" smtClean="0"/>
              <a:t>метепредметных</a:t>
            </a:r>
            <a:r>
              <a:rPr lang="ru-RU" sz="2800" dirty="0" smtClean="0"/>
              <a:t> результатов освоения обучающимися программ и в систему оценки достижений этих результатов;</a:t>
            </a:r>
          </a:p>
          <a:p>
            <a:r>
              <a:rPr lang="ru-RU" sz="2800" dirty="0" smtClean="0"/>
              <a:t>рабочие программы по всем предметам;</a:t>
            </a:r>
          </a:p>
          <a:p>
            <a:r>
              <a:rPr lang="ru-RU" sz="2800" dirty="0" smtClean="0"/>
              <a:t>программа воспитания;</a:t>
            </a:r>
          </a:p>
          <a:p>
            <a:r>
              <a:rPr lang="ru-RU" sz="2800" dirty="0" err="1" smtClean="0"/>
              <a:t>внутришкольная</a:t>
            </a:r>
            <a:r>
              <a:rPr lang="ru-RU" sz="2800" dirty="0" smtClean="0"/>
              <a:t> система оценки качества образования;</a:t>
            </a:r>
          </a:p>
          <a:p>
            <a:r>
              <a:rPr lang="ru-RU" sz="2800" dirty="0" smtClean="0"/>
              <a:t>планы работы ШМО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Мероприятия по формированию функциональной грамотности учащихся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Ввести курс внеурочной деятельности «Функциональная грамотность» для 5-9-х классов в раздел «</a:t>
            </a:r>
            <a:r>
              <a:rPr lang="ru-RU" sz="2800" dirty="0" err="1" smtClean="0"/>
              <a:t>Общеинтеллектуальное</a:t>
            </a:r>
            <a:r>
              <a:rPr lang="ru-RU" sz="2800" dirty="0" smtClean="0"/>
              <a:t> направление»;</a:t>
            </a:r>
          </a:p>
          <a:p>
            <a:r>
              <a:rPr lang="ru-RU" sz="2800" dirty="0" smtClean="0"/>
              <a:t>мероприятия в рамках учебного предмета «Индивидуальный проект», работы ШНОУ, профильных отрядов в каникулярное время, работы классного руководителя, организации </a:t>
            </a:r>
            <a:r>
              <a:rPr lang="ru-RU" sz="2800" dirty="0" err="1" smtClean="0"/>
              <a:t>профориентационной</a:t>
            </a:r>
            <a:r>
              <a:rPr lang="ru-RU" sz="2800" dirty="0" smtClean="0"/>
              <a:t> деятельности;</a:t>
            </a:r>
          </a:p>
          <a:p>
            <a:r>
              <a:rPr lang="ru-RU" sz="2800" dirty="0" smtClean="0"/>
              <a:t>мероприятия с привлечением родительской общественности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Формирование глобальной компетентности –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составная часть целостного учебно-воспитательного процесса,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который отражает объективную необходимость, связанную с требованиями времени, и субъективный запрос мотивированных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образовательных отношений: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учащихся, учителей и родителей.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 Почему понятие глобальные компетенции стало актуальным для современной школы?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0034" y="500042"/>
          <a:ext cx="8429684" cy="5643602"/>
        </p:xfrm>
        <a:graphic>
          <a:graphicData uri="http://schemas.openxmlformats.org/presentationml/2006/ole">
            <p:oleObj spid="_x0000_s11266" name="Acrobat Document" r:id="rId3" imgW="13715974" imgH="7714992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1" cy="512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4282" y="214290"/>
          <a:ext cx="8786874" cy="6357982"/>
        </p:xfrm>
        <a:graphic>
          <a:graphicData uri="http://schemas.openxmlformats.org/presentationml/2006/ole">
            <p:oleObj spid="_x0000_s12290" name="Acrobat Document" r:id="rId3" imgW="13715974" imgH="7714992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глобальной компетенции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5350" y="1690689"/>
            <a:ext cx="7535466" cy="4630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58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5720" y="285728"/>
          <a:ext cx="8643998" cy="6072230"/>
        </p:xfrm>
        <a:graphic>
          <a:graphicData uri="http://schemas.openxmlformats.org/presentationml/2006/ole">
            <p:oleObj spid="_x0000_s4098" name="Acrobat Document" r:id="rId3" imgW="13715974" imgH="7714992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4282" y="142852"/>
          <a:ext cx="8786874" cy="6500858"/>
        </p:xfrm>
        <a:graphic>
          <a:graphicData uri="http://schemas.openxmlformats.org/presentationml/2006/ole">
            <p:oleObj spid="_x0000_s13314" name="Acrobat Document" r:id="rId3" imgW="13715974" imgH="7714992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presentationml/2006/ole">
            <p:oleObj spid="_x0000_s14338" name="Acrobat Document" r:id="rId3" imgW="13715974" imgH="7714992" progId="AcroExch.Document.DC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371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Acrobat Document</vt:lpstr>
      <vt:lpstr>Глобальные компетенции как компонент функциональной грамотности </vt:lpstr>
      <vt:lpstr>Слайд 2</vt:lpstr>
      <vt:lpstr>Слайд 3</vt:lpstr>
      <vt:lpstr>Слайд 4</vt:lpstr>
      <vt:lpstr>Слайд 5</vt:lpstr>
      <vt:lpstr>Структура глобальной компетенции</vt:lpstr>
      <vt:lpstr>Слайд 7</vt:lpstr>
      <vt:lpstr>Слайд 8</vt:lpstr>
      <vt:lpstr>Слайд 9</vt:lpstr>
      <vt:lpstr>Слайд 10</vt:lpstr>
      <vt:lpstr>Слайд 11</vt:lpstr>
      <vt:lpstr>Примерные задания по глобальным компетенциям</vt:lpstr>
      <vt:lpstr>В чем выражается сформированность глобальных компетенций?  </vt:lpstr>
      <vt:lpstr>Требования ФГОС ООО к результатам освоения образовательной программы ООО </vt:lpstr>
      <vt:lpstr>Перечень нормативных документов, в которые необходимо внести изменения </vt:lpstr>
      <vt:lpstr>Мероприятия по формированию функциональной грамотности учащихся</vt:lpstr>
      <vt:lpstr>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Начальник лаборатори</cp:lastModifiedBy>
  <cp:revision>110</cp:revision>
  <dcterms:created xsi:type="dcterms:W3CDTF">2020-11-18T06:04:26Z</dcterms:created>
  <dcterms:modified xsi:type="dcterms:W3CDTF">2021-12-17T05:19:00Z</dcterms:modified>
</cp:coreProperties>
</file>