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18"/>
  </p:notesMasterIdLst>
  <p:sldIdLst>
    <p:sldId id="256" r:id="rId2"/>
    <p:sldId id="279" r:id="rId3"/>
    <p:sldId id="258" r:id="rId4"/>
    <p:sldId id="259" r:id="rId5"/>
    <p:sldId id="273" r:id="rId6"/>
    <p:sldId id="272" r:id="rId7"/>
    <p:sldId id="275" r:id="rId8"/>
    <p:sldId id="282" r:id="rId9"/>
    <p:sldId id="262" r:id="rId10"/>
    <p:sldId id="269" r:id="rId11"/>
    <p:sldId id="264" r:id="rId12"/>
    <p:sldId id="283" r:id="rId13"/>
    <p:sldId id="278" r:id="rId14"/>
    <p:sldId id="284" r:id="rId15"/>
    <p:sldId id="285" r:id="rId16"/>
    <p:sldId id="267" r:id="rId1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B576A3-26D2-4128-A86E-7B18A641CCAE}" type="doc">
      <dgm:prSet loTypeId="urn:microsoft.com/office/officeart/2005/8/layout/hList7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DFA34359-3BB0-4D08-9361-1F987F4CA34D}">
      <dgm:prSet custT="1"/>
      <dgm:spPr/>
      <dgm:t>
        <a:bodyPr/>
        <a:lstStyle/>
        <a:p>
          <a:pPr rtl="0">
            <a:lnSpc>
              <a:spcPct val="90000"/>
            </a:lnSpc>
            <a:spcAft>
              <a:spcPct val="35000"/>
            </a:spcAft>
          </a:pPr>
          <a:endParaRPr lang="ru-RU" sz="2400" dirty="0" smtClean="0"/>
        </a:p>
        <a:p>
          <a:pPr rtl="0">
            <a:lnSpc>
              <a:spcPct val="90000"/>
            </a:lnSpc>
            <a:spcAft>
              <a:spcPct val="35000"/>
            </a:spcAft>
          </a:pPr>
          <a:endParaRPr lang="ru-RU" sz="2000" dirty="0" smtClean="0"/>
        </a:p>
        <a:p>
          <a:pPr rtl="0">
            <a:lnSpc>
              <a:spcPct val="90000"/>
            </a:lnSpc>
            <a:spcAft>
              <a:spcPct val="35000"/>
            </a:spcAft>
          </a:pPr>
          <a:endParaRPr lang="ru-RU" sz="28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Куратор-педагог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  <a:p>
          <a:pPr rtl="0">
            <a:lnSpc>
              <a:spcPct val="90000"/>
            </a:lnSpc>
            <a:spcAft>
              <a:spcPct val="35000"/>
            </a:spcAft>
          </a:pPr>
          <a:endParaRPr lang="ru-RU" sz="2400" dirty="0" smtClean="0"/>
        </a:p>
        <a:p>
          <a:pPr rtl="0">
            <a:lnSpc>
              <a:spcPct val="90000"/>
            </a:lnSpc>
            <a:spcAft>
              <a:spcPct val="35000"/>
            </a:spcAft>
          </a:pPr>
          <a:r>
            <a:rPr lang="ru-RU" sz="2400" dirty="0" smtClean="0"/>
            <a:t> </a:t>
          </a:r>
          <a:endParaRPr lang="ru-RU" sz="2400" dirty="0"/>
        </a:p>
      </dgm:t>
    </dgm:pt>
    <dgm:pt modelId="{4E3B502B-A4E1-447B-9916-650756C63CEB}" type="parTrans" cxnId="{6438FDFB-881A-48F6-92A2-A1614063C27E}">
      <dgm:prSet/>
      <dgm:spPr/>
      <dgm:t>
        <a:bodyPr/>
        <a:lstStyle/>
        <a:p>
          <a:endParaRPr lang="ru-RU"/>
        </a:p>
      </dgm:t>
    </dgm:pt>
    <dgm:pt modelId="{C30B3535-0D2E-4A7E-8CDB-8790E946047E}" type="sibTrans" cxnId="{6438FDFB-881A-48F6-92A2-A1614063C27E}">
      <dgm:prSet/>
      <dgm:spPr/>
      <dgm:t>
        <a:bodyPr/>
        <a:lstStyle/>
        <a:p>
          <a:endParaRPr lang="ru-RU"/>
        </a:p>
      </dgm:t>
    </dgm:pt>
    <dgm:pt modelId="{EFECF26C-0F85-4836-B08A-4EEC5F2C486B}">
      <dgm:prSet custT="1"/>
      <dgm:spPr/>
      <dgm:t>
        <a:bodyPr/>
        <a:lstStyle/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Ученик-наставляемый</a:t>
          </a:r>
        </a:p>
        <a:p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73 </a:t>
          </a:r>
        </a:p>
        <a:p>
          <a:pPr lvl="0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dirty="0"/>
        </a:p>
      </dgm:t>
    </dgm:pt>
    <dgm:pt modelId="{58DE9BB0-B14E-4D2A-97F9-92DC6C759D11}" type="parTrans" cxnId="{CBEDC5E9-15FD-4418-8108-CE82C7F98EE4}">
      <dgm:prSet/>
      <dgm:spPr/>
      <dgm:t>
        <a:bodyPr/>
        <a:lstStyle/>
        <a:p>
          <a:endParaRPr lang="ru-RU"/>
        </a:p>
      </dgm:t>
    </dgm:pt>
    <dgm:pt modelId="{41493C42-8EE6-43D7-8802-501A06F0B3E1}" type="sibTrans" cxnId="{CBEDC5E9-15FD-4418-8108-CE82C7F98EE4}">
      <dgm:prSet/>
      <dgm:spPr/>
      <dgm:t>
        <a:bodyPr/>
        <a:lstStyle/>
        <a:p>
          <a:endParaRPr lang="ru-RU"/>
        </a:p>
      </dgm:t>
    </dgm:pt>
    <dgm:pt modelId="{582BC8DC-011B-4516-AE2A-32BA41CBA274}">
      <dgm:prSet custT="1"/>
      <dgm:spPr/>
      <dgm:t>
        <a:bodyPr/>
        <a:lstStyle/>
        <a:p>
          <a:pPr rtl="0">
            <a:lnSpc>
              <a:spcPct val="90000"/>
            </a:lnSpc>
            <a:spcAft>
              <a:spcPct val="35000"/>
            </a:spcAft>
          </a:pPr>
          <a:endParaRPr lang="ru-RU" sz="28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Ученик-наставник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 </a:t>
          </a:r>
          <a:endParaRPr lang="ru-RU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FA40EE-EF41-4C32-B76A-5B961376183B}" type="parTrans" cxnId="{B70D7273-425B-487E-9F53-029A65674EB7}">
      <dgm:prSet/>
      <dgm:spPr/>
      <dgm:t>
        <a:bodyPr/>
        <a:lstStyle/>
        <a:p>
          <a:endParaRPr lang="ru-RU"/>
        </a:p>
      </dgm:t>
    </dgm:pt>
    <dgm:pt modelId="{EFECAF37-C1E6-4605-8780-ED6B090C79F6}" type="sibTrans" cxnId="{B70D7273-425B-487E-9F53-029A65674EB7}">
      <dgm:prSet/>
      <dgm:spPr/>
      <dgm:t>
        <a:bodyPr/>
        <a:lstStyle/>
        <a:p>
          <a:endParaRPr lang="ru-RU"/>
        </a:p>
      </dgm:t>
    </dgm:pt>
    <dgm:pt modelId="{CD6F39E8-1190-4ACF-AD5C-1454C1E99196}" type="pres">
      <dgm:prSet presAssocID="{2DB576A3-26D2-4128-A86E-7B18A641CCA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FE1FF2-328D-4B95-93A5-F6AEA55E93F0}" type="pres">
      <dgm:prSet presAssocID="{2DB576A3-26D2-4128-A86E-7B18A641CCAE}" presName="fgShape" presStyleLbl="fgShp" presStyleIdx="0" presStyleCnt="1"/>
      <dgm:spPr/>
    </dgm:pt>
    <dgm:pt modelId="{6B03103A-FB74-4888-B251-BFCB5DB1EC1D}" type="pres">
      <dgm:prSet presAssocID="{2DB576A3-26D2-4128-A86E-7B18A641CCAE}" presName="linComp" presStyleCnt="0"/>
      <dgm:spPr/>
    </dgm:pt>
    <dgm:pt modelId="{D714368A-3A97-4438-B185-D61E0A88D66F}" type="pres">
      <dgm:prSet presAssocID="{DFA34359-3BB0-4D08-9361-1F987F4CA34D}" presName="compNode" presStyleCnt="0"/>
      <dgm:spPr/>
    </dgm:pt>
    <dgm:pt modelId="{367F059B-9F65-44FA-ADBF-07F897CA1592}" type="pres">
      <dgm:prSet presAssocID="{DFA34359-3BB0-4D08-9361-1F987F4CA34D}" presName="bkgdShape" presStyleLbl="node1" presStyleIdx="0" presStyleCnt="3" custLinFactNeighborX="2570" custLinFactNeighborY="-1116"/>
      <dgm:spPr/>
      <dgm:t>
        <a:bodyPr/>
        <a:lstStyle/>
        <a:p>
          <a:endParaRPr lang="ru-RU"/>
        </a:p>
      </dgm:t>
    </dgm:pt>
    <dgm:pt modelId="{8FAB1725-761F-45E7-A611-F0237A86989A}" type="pres">
      <dgm:prSet presAssocID="{DFA34359-3BB0-4D08-9361-1F987F4CA34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3C2989-CD0C-493F-ACF4-3A67D6F979F0}" type="pres">
      <dgm:prSet presAssocID="{DFA34359-3BB0-4D08-9361-1F987F4CA34D}" presName="invisiNode" presStyleLbl="node1" presStyleIdx="0" presStyleCnt="3"/>
      <dgm:spPr/>
    </dgm:pt>
    <dgm:pt modelId="{2BCB5E66-721A-40F4-9358-65573C8583AF}" type="pres">
      <dgm:prSet presAssocID="{DFA34359-3BB0-4D08-9361-1F987F4CA34D}" presName="imagNode" presStyleLbl="fgImgPlace1" presStyleIdx="0" presStyleCnt="3"/>
      <dgm:spPr>
        <a:blipFill>
          <a:blip xmlns:r="http://schemas.openxmlformats.org/officeDocument/2006/relationships" r:embed="rId1" cstate="print">
            <a:extLst/>
          </a:blip>
          <a:srcRect/>
          <a:stretch>
            <a:fillRect/>
          </a:stretch>
        </a:blipFill>
      </dgm:spPr>
    </dgm:pt>
    <dgm:pt modelId="{C2C3ED0C-615C-4B07-82EE-AAC9AF93EB6B}" type="pres">
      <dgm:prSet presAssocID="{C30B3535-0D2E-4A7E-8CDB-8790E94604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CA388A-98E9-4C47-A518-B9F373B7CC3E}" type="pres">
      <dgm:prSet presAssocID="{582BC8DC-011B-4516-AE2A-32BA41CBA274}" presName="compNode" presStyleCnt="0"/>
      <dgm:spPr/>
    </dgm:pt>
    <dgm:pt modelId="{B346031B-9DDF-49EB-A38C-716A953E5169}" type="pres">
      <dgm:prSet presAssocID="{582BC8DC-011B-4516-AE2A-32BA41CBA274}" presName="bkgdShape" presStyleLbl="node1" presStyleIdx="1" presStyleCnt="3" custLinFactNeighborY="4836"/>
      <dgm:spPr/>
      <dgm:t>
        <a:bodyPr/>
        <a:lstStyle/>
        <a:p>
          <a:endParaRPr lang="ru-RU"/>
        </a:p>
      </dgm:t>
    </dgm:pt>
    <dgm:pt modelId="{12345F91-C294-433C-9E84-D7E7D566D20C}" type="pres">
      <dgm:prSet presAssocID="{582BC8DC-011B-4516-AE2A-32BA41CBA274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0F508A-7859-4D88-9AA8-6E27546DE394}" type="pres">
      <dgm:prSet presAssocID="{582BC8DC-011B-4516-AE2A-32BA41CBA274}" presName="invisiNode" presStyleLbl="node1" presStyleIdx="1" presStyleCnt="3"/>
      <dgm:spPr/>
    </dgm:pt>
    <dgm:pt modelId="{5E060D42-267F-49DA-BC87-9C29EC2BF2BA}" type="pres">
      <dgm:prSet presAssocID="{582BC8DC-011B-4516-AE2A-32BA41CBA274}" presName="imagNode" presStyleLbl="fgImgPlace1" presStyleIdx="1" presStyleCnt="3"/>
      <dgm:spPr>
        <a:blipFill>
          <a:blip xmlns:r="http://schemas.openxmlformats.org/officeDocument/2006/relationships" r:embed="rId2" cstate="print">
            <a:extLst/>
          </a:blip>
          <a:srcRect/>
          <a:stretch>
            <a:fillRect/>
          </a:stretch>
        </a:blipFill>
      </dgm:spPr>
    </dgm:pt>
    <dgm:pt modelId="{93113DD3-A622-4F72-B276-9B296152878E}" type="pres">
      <dgm:prSet presAssocID="{EFECAF37-C1E6-4605-8780-ED6B090C79F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A02D322-AC71-426D-87B6-EBAB4E7975A3}" type="pres">
      <dgm:prSet presAssocID="{EFECF26C-0F85-4836-B08A-4EEC5F2C486B}" presName="compNode" presStyleCnt="0"/>
      <dgm:spPr/>
    </dgm:pt>
    <dgm:pt modelId="{F0AC3941-3C34-429E-8177-3B3C5188DB00}" type="pres">
      <dgm:prSet presAssocID="{EFECF26C-0F85-4836-B08A-4EEC5F2C486B}" presName="bkgdShape" presStyleLbl="node1" presStyleIdx="2" presStyleCnt="3" custLinFactNeighborX="871" custLinFactNeighborY="-744"/>
      <dgm:spPr/>
      <dgm:t>
        <a:bodyPr/>
        <a:lstStyle/>
        <a:p>
          <a:endParaRPr lang="ru-RU"/>
        </a:p>
      </dgm:t>
    </dgm:pt>
    <dgm:pt modelId="{20A5A497-43CB-47A6-9F3D-DE9E35803E59}" type="pres">
      <dgm:prSet presAssocID="{EFECF26C-0F85-4836-B08A-4EEC5F2C486B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FBFA76-2331-4FA1-A98A-3E52F5948A65}" type="pres">
      <dgm:prSet presAssocID="{EFECF26C-0F85-4836-B08A-4EEC5F2C486B}" presName="invisiNode" presStyleLbl="node1" presStyleIdx="2" presStyleCnt="3"/>
      <dgm:spPr/>
    </dgm:pt>
    <dgm:pt modelId="{16CCC47C-A08C-486C-8D49-7F8D86393B83}" type="pres">
      <dgm:prSet presAssocID="{EFECF26C-0F85-4836-B08A-4EEC5F2C486B}" presName="imagNode" presStyleLbl="fgImgPlace1" presStyleIdx="2" presStyleCnt="3" custLinFactNeighborX="-594" custLinFactNeighborY="-3351"/>
      <dgm:spPr>
        <a:blipFill>
          <a:blip xmlns:r="http://schemas.openxmlformats.org/officeDocument/2006/relationships" r:embed="rId3" cstate="print">
            <a:extLst/>
          </a:blip>
          <a:srcRect/>
          <a:stretch>
            <a:fillRect t="-15000" b="-15000"/>
          </a:stretch>
        </a:blipFill>
      </dgm:spPr>
    </dgm:pt>
  </dgm:ptLst>
  <dgm:cxnLst>
    <dgm:cxn modelId="{E5020720-ACC6-46B2-962D-8908A52A2E77}" type="presOf" srcId="{EFECF26C-0F85-4836-B08A-4EEC5F2C486B}" destId="{F0AC3941-3C34-429E-8177-3B3C5188DB00}" srcOrd="0" destOrd="0" presId="urn:microsoft.com/office/officeart/2005/8/layout/hList7#1"/>
    <dgm:cxn modelId="{32B2CC3C-5FF3-4223-B272-9BAD5C76FA46}" type="presOf" srcId="{2DB576A3-26D2-4128-A86E-7B18A641CCAE}" destId="{CD6F39E8-1190-4ACF-AD5C-1454C1E99196}" srcOrd="0" destOrd="0" presId="urn:microsoft.com/office/officeart/2005/8/layout/hList7#1"/>
    <dgm:cxn modelId="{17C15CA6-B6FF-44AE-96AE-40F74CA08FFF}" type="presOf" srcId="{582BC8DC-011B-4516-AE2A-32BA41CBA274}" destId="{B346031B-9DDF-49EB-A38C-716A953E5169}" srcOrd="0" destOrd="0" presId="urn:microsoft.com/office/officeart/2005/8/layout/hList7#1"/>
    <dgm:cxn modelId="{92881756-CD8E-4819-BC82-C02312451275}" type="presOf" srcId="{DFA34359-3BB0-4D08-9361-1F987F4CA34D}" destId="{367F059B-9F65-44FA-ADBF-07F897CA1592}" srcOrd="0" destOrd="0" presId="urn:microsoft.com/office/officeart/2005/8/layout/hList7#1"/>
    <dgm:cxn modelId="{CBEDC5E9-15FD-4418-8108-CE82C7F98EE4}" srcId="{2DB576A3-26D2-4128-A86E-7B18A641CCAE}" destId="{EFECF26C-0F85-4836-B08A-4EEC5F2C486B}" srcOrd="2" destOrd="0" parTransId="{58DE9BB0-B14E-4D2A-97F9-92DC6C759D11}" sibTransId="{41493C42-8EE6-43D7-8802-501A06F0B3E1}"/>
    <dgm:cxn modelId="{B70D7273-425B-487E-9F53-029A65674EB7}" srcId="{2DB576A3-26D2-4128-A86E-7B18A641CCAE}" destId="{582BC8DC-011B-4516-AE2A-32BA41CBA274}" srcOrd="1" destOrd="0" parTransId="{54FA40EE-EF41-4C32-B76A-5B961376183B}" sibTransId="{EFECAF37-C1E6-4605-8780-ED6B090C79F6}"/>
    <dgm:cxn modelId="{8EF003F9-04AC-45DB-BF37-8C7423D5C0C4}" type="presOf" srcId="{C30B3535-0D2E-4A7E-8CDB-8790E946047E}" destId="{C2C3ED0C-615C-4B07-82EE-AAC9AF93EB6B}" srcOrd="0" destOrd="0" presId="urn:microsoft.com/office/officeart/2005/8/layout/hList7#1"/>
    <dgm:cxn modelId="{D01CBC40-C401-48CB-A8A9-6CA96A50C816}" type="presOf" srcId="{582BC8DC-011B-4516-AE2A-32BA41CBA274}" destId="{12345F91-C294-433C-9E84-D7E7D566D20C}" srcOrd="1" destOrd="0" presId="urn:microsoft.com/office/officeart/2005/8/layout/hList7#1"/>
    <dgm:cxn modelId="{6438FDFB-881A-48F6-92A2-A1614063C27E}" srcId="{2DB576A3-26D2-4128-A86E-7B18A641CCAE}" destId="{DFA34359-3BB0-4D08-9361-1F987F4CA34D}" srcOrd="0" destOrd="0" parTransId="{4E3B502B-A4E1-447B-9916-650756C63CEB}" sibTransId="{C30B3535-0D2E-4A7E-8CDB-8790E946047E}"/>
    <dgm:cxn modelId="{27AE1144-D5BB-4D41-9E07-FD80D3D287CB}" type="presOf" srcId="{DFA34359-3BB0-4D08-9361-1F987F4CA34D}" destId="{8FAB1725-761F-45E7-A611-F0237A86989A}" srcOrd="1" destOrd="0" presId="urn:microsoft.com/office/officeart/2005/8/layout/hList7#1"/>
    <dgm:cxn modelId="{CCF763C0-7AB4-4FF5-BD8A-C05C6B6957AA}" type="presOf" srcId="{EFECAF37-C1E6-4605-8780-ED6B090C79F6}" destId="{93113DD3-A622-4F72-B276-9B296152878E}" srcOrd="0" destOrd="0" presId="urn:microsoft.com/office/officeart/2005/8/layout/hList7#1"/>
    <dgm:cxn modelId="{6623E38A-67E7-412E-B997-9A07F4FA541F}" type="presOf" srcId="{EFECF26C-0F85-4836-B08A-4EEC5F2C486B}" destId="{20A5A497-43CB-47A6-9F3D-DE9E35803E59}" srcOrd="1" destOrd="0" presId="urn:microsoft.com/office/officeart/2005/8/layout/hList7#1"/>
    <dgm:cxn modelId="{5EFEEF27-FCB3-4C73-AE8A-CCA4579C2879}" type="presParOf" srcId="{CD6F39E8-1190-4ACF-AD5C-1454C1E99196}" destId="{57FE1FF2-328D-4B95-93A5-F6AEA55E93F0}" srcOrd="0" destOrd="0" presId="urn:microsoft.com/office/officeart/2005/8/layout/hList7#1"/>
    <dgm:cxn modelId="{BAD088D7-E505-40F6-838C-9A35BE6EDD34}" type="presParOf" srcId="{CD6F39E8-1190-4ACF-AD5C-1454C1E99196}" destId="{6B03103A-FB74-4888-B251-BFCB5DB1EC1D}" srcOrd="1" destOrd="0" presId="urn:microsoft.com/office/officeart/2005/8/layout/hList7#1"/>
    <dgm:cxn modelId="{E761E6E5-9C46-4194-8880-B75BF387A4BC}" type="presParOf" srcId="{6B03103A-FB74-4888-B251-BFCB5DB1EC1D}" destId="{D714368A-3A97-4438-B185-D61E0A88D66F}" srcOrd="0" destOrd="0" presId="urn:microsoft.com/office/officeart/2005/8/layout/hList7#1"/>
    <dgm:cxn modelId="{ADC379B8-1525-40D8-9213-A5E8E1AF6603}" type="presParOf" srcId="{D714368A-3A97-4438-B185-D61E0A88D66F}" destId="{367F059B-9F65-44FA-ADBF-07F897CA1592}" srcOrd="0" destOrd="0" presId="urn:microsoft.com/office/officeart/2005/8/layout/hList7#1"/>
    <dgm:cxn modelId="{0B071B53-C0FC-43E7-A83A-510A0F107026}" type="presParOf" srcId="{D714368A-3A97-4438-B185-D61E0A88D66F}" destId="{8FAB1725-761F-45E7-A611-F0237A86989A}" srcOrd="1" destOrd="0" presId="urn:microsoft.com/office/officeart/2005/8/layout/hList7#1"/>
    <dgm:cxn modelId="{CBA46FFD-2139-46E6-98A7-2D7BDB3D89C2}" type="presParOf" srcId="{D714368A-3A97-4438-B185-D61E0A88D66F}" destId="{E73C2989-CD0C-493F-ACF4-3A67D6F979F0}" srcOrd="2" destOrd="0" presId="urn:microsoft.com/office/officeart/2005/8/layout/hList7#1"/>
    <dgm:cxn modelId="{0CD03513-F5B2-4080-8612-8DFDEA9DADED}" type="presParOf" srcId="{D714368A-3A97-4438-B185-D61E0A88D66F}" destId="{2BCB5E66-721A-40F4-9358-65573C8583AF}" srcOrd="3" destOrd="0" presId="urn:microsoft.com/office/officeart/2005/8/layout/hList7#1"/>
    <dgm:cxn modelId="{6B25470F-2422-4580-9D68-900E15CCC3B5}" type="presParOf" srcId="{6B03103A-FB74-4888-B251-BFCB5DB1EC1D}" destId="{C2C3ED0C-615C-4B07-82EE-AAC9AF93EB6B}" srcOrd="1" destOrd="0" presId="urn:microsoft.com/office/officeart/2005/8/layout/hList7#1"/>
    <dgm:cxn modelId="{F9F011DA-CBC9-4BCB-BC70-F7D7DF8DAFA0}" type="presParOf" srcId="{6B03103A-FB74-4888-B251-BFCB5DB1EC1D}" destId="{F2CA388A-98E9-4C47-A518-B9F373B7CC3E}" srcOrd="2" destOrd="0" presId="urn:microsoft.com/office/officeart/2005/8/layout/hList7#1"/>
    <dgm:cxn modelId="{3F65FCB2-AB92-4656-BB5C-650FA21F7D38}" type="presParOf" srcId="{F2CA388A-98E9-4C47-A518-B9F373B7CC3E}" destId="{B346031B-9DDF-49EB-A38C-716A953E5169}" srcOrd="0" destOrd="0" presId="urn:microsoft.com/office/officeart/2005/8/layout/hList7#1"/>
    <dgm:cxn modelId="{7A21E2BB-D969-403B-8A69-8D56775249E4}" type="presParOf" srcId="{F2CA388A-98E9-4C47-A518-B9F373B7CC3E}" destId="{12345F91-C294-433C-9E84-D7E7D566D20C}" srcOrd="1" destOrd="0" presId="urn:microsoft.com/office/officeart/2005/8/layout/hList7#1"/>
    <dgm:cxn modelId="{C4AC0240-D99D-4262-86BD-AC706A067629}" type="presParOf" srcId="{F2CA388A-98E9-4C47-A518-B9F373B7CC3E}" destId="{210F508A-7859-4D88-9AA8-6E27546DE394}" srcOrd="2" destOrd="0" presId="urn:microsoft.com/office/officeart/2005/8/layout/hList7#1"/>
    <dgm:cxn modelId="{98023A4C-B34D-481C-9776-AE02710B0B8B}" type="presParOf" srcId="{F2CA388A-98E9-4C47-A518-B9F373B7CC3E}" destId="{5E060D42-267F-49DA-BC87-9C29EC2BF2BA}" srcOrd="3" destOrd="0" presId="urn:microsoft.com/office/officeart/2005/8/layout/hList7#1"/>
    <dgm:cxn modelId="{C999477D-1BE1-4CED-8708-389416D02091}" type="presParOf" srcId="{6B03103A-FB74-4888-B251-BFCB5DB1EC1D}" destId="{93113DD3-A622-4F72-B276-9B296152878E}" srcOrd="3" destOrd="0" presId="urn:microsoft.com/office/officeart/2005/8/layout/hList7#1"/>
    <dgm:cxn modelId="{B8A756B1-7142-479E-8C15-820572AC8D9D}" type="presParOf" srcId="{6B03103A-FB74-4888-B251-BFCB5DB1EC1D}" destId="{2A02D322-AC71-426D-87B6-EBAB4E7975A3}" srcOrd="4" destOrd="0" presId="urn:microsoft.com/office/officeart/2005/8/layout/hList7#1"/>
    <dgm:cxn modelId="{D41D111C-73AF-464D-B70D-A174DB1C05C1}" type="presParOf" srcId="{2A02D322-AC71-426D-87B6-EBAB4E7975A3}" destId="{F0AC3941-3C34-429E-8177-3B3C5188DB00}" srcOrd="0" destOrd="0" presId="urn:microsoft.com/office/officeart/2005/8/layout/hList7#1"/>
    <dgm:cxn modelId="{CDECDC5A-BE22-49C5-89A5-BE9834093E44}" type="presParOf" srcId="{2A02D322-AC71-426D-87B6-EBAB4E7975A3}" destId="{20A5A497-43CB-47A6-9F3D-DE9E35803E59}" srcOrd="1" destOrd="0" presId="urn:microsoft.com/office/officeart/2005/8/layout/hList7#1"/>
    <dgm:cxn modelId="{E3966006-6278-480C-9E5B-C736566541FE}" type="presParOf" srcId="{2A02D322-AC71-426D-87B6-EBAB4E7975A3}" destId="{BBFBFA76-2331-4FA1-A98A-3E52F5948A65}" srcOrd="2" destOrd="0" presId="urn:microsoft.com/office/officeart/2005/8/layout/hList7#1"/>
    <dgm:cxn modelId="{9DF501BE-3C35-4E7A-8814-8FB9ABFD94BB}" type="presParOf" srcId="{2A02D322-AC71-426D-87B6-EBAB4E7975A3}" destId="{16CCC47C-A08C-486C-8D49-7F8D86393B83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52DC38-8C5D-4B38-989F-384963F8B912}" type="doc">
      <dgm:prSet loTypeId="urn:microsoft.com/office/officeart/2005/8/layout/chevron2" loCatId="list" qsTypeId="urn:microsoft.com/office/officeart/2005/8/quickstyle/simple1#2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13B52C0C-53F4-421C-92DD-30C3659D16EF}">
      <dgm:prSet phldrT="[Текст]" custT="1"/>
      <dgm:spPr/>
      <dgm:t>
        <a:bodyPr/>
        <a:lstStyle/>
        <a:p>
          <a:endParaRPr lang="ru-RU" sz="2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191EB-8045-4970-9B97-ED646407C9D5}" type="parTrans" cxnId="{FA29FFAF-58BE-4B54-AE3B-44C208322FD4}">
      <dgm:prSet/>
      <dgm:spPr/>
      <dgm:t>
        <a:bodyPr/>
        <a:lstStyle/>
        <a:p>
          <a:endParaRPr lang="ru-RU"/>
        </a:p>
      </dgm:t>
    </dgm:pt>
    <dgm:pt modelId="{C649B6AB-E88D-47BD-866B-ED37F3E4EC10}" type="sibTrans" cxnId="{FA29FFAF-58BE-4B54-AE3B-44C208322FD4}">
      <dgm:prSet/>
      <dgm:spPr/>
      <dgm:t>
        <a:bodyPr/>
        <a:lstStyle/>
        <a:p>
          <a:endParaRPr lang="ru-RU"/>
        </a:p>
      </dgm:t>
    </dgm:pt>
    <dgm:pt modelId="{A271426E-35FF-4F98-AF56-71334F6BA500}">
      <dgm:prSet phldrT="[Текст]" custT="1"/>
      <dgm:spPr/>
      <dgm:t>
        <a:bodyPr/>
        <a:lstStyle/>
        <a:p>
          <a:r>
            <a:rPr lang="ru-RU" sz="16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Разносторонняя поддержка обучающегося с особыми образовательными / социальными потребностями, временная помощь в адаптации к новым условиям обучения (включая адаптацию детей с ОВЗ).</a:t>
          </a:r>
          <a:endParaRPr lang="ru-RU" sz="16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7FE8C1-F138-426B-A519-4462B5C8265B}" type="parTrans" cxnId="{A7073EB8-B0AD-42C3-BD2C-6F77EDC3AEB9}">
      <dgm:prSet/>
      <dgm:spPr/>
      <dgm:t>
        <a:bodyPr/>
        <a:lstStyle/>
        <a:p>
          <a:endParaRPr lang="ru-RU"/>
        </a:p>
      </dgm:t>
    </dgm:pt>
    <dgm:pt modelId="{C6A2475F-284D-4328-B12B-006BABDE44C8}" type="sibTrans" cxnId="{A7073EB8-B0AD-42C3-BD2C-6F77EDC3AEB9}">
      <dgm:prSet/>
      <dgm:spPr/>
      <dgm:t>
        <a:bodyPr/>
        <a:lstStyle/>
        <a:p>
          <a:endParaRPr lang="ru-RU"/>
        </a:p>
      </dgm:t>
    </dgm:pt>
    <dgm:pt modelId="{B31EFA12-D654-4E78-8A1F-87A7A4860624}">
      <dgm:prSet phldrT="[Текст]" custT="1"/>
      <dgm:spPr/>
      <dgm:t>
        <a:bodyPr/>
        <a:lstStyle/>
        <a:p>
          <a:endParaRPr lang="ru-RU" sz="2000" dirty="0" smtClean="0"/>
        </a:p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Задачи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81F475-A220-4862-BAC0-F10BD48B44D7}" type="parTrans" cxnId="{45355FCE-4A2F-4EBD-AA4D-9B31EC269CE8}">
      <dgm:prSet/>
      <dgm:spPr/>
      <dgm:t>
        <a:bodyPr/>
        <a:lstStyle/>
        <a:p>
          <a:endParaRPr lang="ru-RU"/>
        </a:p>
      </dgm:t>
    </dgm:pt>
    <dgm:pt modelId="{7A73FDAD-1BF6-4C7E-8750-638D70236737}" type="sibTrans" cxnId="{45355FCE-4A2F-4EBD-AA4D-9B31EC269CE8}">
      <dgm:prSet/>
      <dgm:spPr/>
      <dgm:t>
        <a:bodyPr/>
        <a:lstStyle/>
        <a:p>
          <a:endParaRPr lang="ru-RU"/>
        </a:p>
      </dgm:t>
    </dgm:pt>
    <dgm:pt modelId="{371FE4F8-8F6A-4687-9F00-D437ABB20F6B}">
      <dgm:prSet phldrT="[Текст]" custT="1"/>
      <dgm:spPr/>
      <dgm:t>
        <a:bodyPr/>
        <a:lstStyle/>
        <a:p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Помощь в реализации лидерского потенциала.</a:t>
          </a:r>
          <a:endParaRPr lang="ru-RU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0A0D14-2BF6-49BA-97E9-85B6C4C39BCE}" type="parTrans" cxnId="{ADCF938F-C0E2-4F95-BA1C-D76A6BA4F563}">
      <dgm:prSet/>
      <dgm:spPr/>
      <dgm:t>
        <a:bodyPr/>
        <a:lstStyle/>
        <a:p>
          <a:endParaRPr lang="ru-RU"/>
        </a:p>
      </dgm:t>
    </dgm:pt>
    <dgm:pt modelId="{58860AFE-7A22-44C3-931C-43D8F1E0401E}" type="sibTrans" cxnId="{ADCF938F-C0E2-4F95-BA1C-D76A6BA4F563}">
      <dgm:prSet/>
      <dgm:spPr/>
      <dgm:t>
        <a:bodyPr/>
        <a:lstStyle/>
        <a:p>
          <a:endParaRPr lang="ru-RU"/>
        </a:p>
      </dgm:t>
    </dgm:pt>
    <dgm:pt modelId="{E40288E6-48F4-4F3F-9108-706A31E9666A}">
      <dgm:prSet phldrT="[Текст]" custT="1"/>
      <dgm:spPr/>
      <dgm:t>
        <a:bodyPr/>
        <a:lstStyle/>
        <a:p>
          <a:endParaRPr lang="ru-RU" sz="2000" dirty="0" smtClean="0"/>
        </a:p>
        <a:p>
          <a:endParaRPr lang="ru-RU" sz="18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Планируемые</a:t>
          </a:r>
        </a:p>
        <a:p>
          <a:r>
            <a: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результаты</a:t>
          </a:r>
        </a:p>
        <a:p>
          <a:endParaRPr lang="ru-RU" sz="2000" dirty="0"/>
        </a:p>
      </dgm:t>
    </dgm:pt>
    <dgm:pt modelId="{D36FAFB6-63D2-4107-B4F0-5B53459BBFAE}" type="parTrans" cxnId="{A132494B-2486-4E82-A232-6432D7D01F2E}">
      <dgm:prSet/>
      <dgm:spPr/>
      <dgm:t>
        <a:bodyPr/>
        <a:lstStyle/>
        <a:p>
          <a:endParaRPr lang="ru-RU"/>
        </a:p>
      </dgm:t>
    </dgm:pt>
    <dgm:pt modelId="{F4ED2FE5-9A05-4A43-BE3E-91828E5D679E}" type="sibTrans" cxnId="{A132494B-2486-4E82-A232-6432D7D01F2E}">
      <dgm:prSet/>
      <dgm:spPr/>
      <dgm:t>
        <a:bodyPr/>
        <a:lstStyle/>
        <a:p>
          <a:endParaRPr lang="ru-RU"/>
        </a:p>
      </dgm:t>
    </dgm:pt>
    <dgm:pt modelId="{C7F1B9F7-F9DE-4388-A746-D3B9023F744A}">
      <dgm:prSet phldrT="[Текст]"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охвата «активных учащихся» за счет вовлечения, обучающихся в событийные мероприятия, спортивно-оздоровительные, туристические, патриотические, профориентационные мероприятия, а также образовательные процессы.</a:t>
          </a:r>
          <a:endParaRPr lang="ru-RU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5910DB-58EA-4EC6-8560-AA21C1FFC99B}" type="parTrans" cxnId="{62BB1AC1-9C3F-4B3C-B0F6-66090C699513}">
      <dgm:prSet/>
      <dgm:spPr/>
      <dgm:t>
        <a:bodyPr/>
        <a:lstStyle/>
        <a:p>
          <a:endParaRPr lang="ru-RU"/>
        </a:p>
      </dgm:t>
    </dgm:pt>
    <dgm:pt modelId="{3627DCD1-9EE8-458A-AEAB-1FCD58B84CEC}" type="sibTrans" cxnId="{62BB1AC1-9C3F-4B3C-B0F6-66090C699513}">
      <dgm:prSet/>
      <dgm:spPr/>
      <dgm:t>
        <a:bodyPr/>
        <a:lstStyle/>
        <a:p>
          <a:endParaRPr lang="ru-RU"/>
        </a:p>
      </dgm:t>
    </dgm:pt>
    <dgm:pt modelId="{701CDD37-18D4-4B91-9B7E-C3DD61284158}">
      <dgm:prSet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Улучшение образовательных, воспитательных, творческих или спортивных результатов обучающихся.</a:t>
          </a:r>
          <a:endParaRPr lang="en-US" sz="140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2298D7-E77F-4359-90DA-DE5270B27C17}" type="parTrans" cxnId="{DA60CCD9-44D3-48A7-B5A7-8B2C2D535D00}">
      <dgm:prSet/>
      <dgm:spPr/>
      <dgm:t>
        <a:bodyPr/>
        <a:lstStyle/>
        <a:p>
          <a:endParaRPr lang="ru-RU"/>
        </a:p>
      </dgm:t>
    </dgm:pt>
    <dgm:pt modelId="{888FB395-8987-4335-945F-5CE6248424B7}" type="sibTrans" cxnId="{DA60CCD9-44D3-48A7-B5A7-8B2C2D535D00}">
      <dgm:prSet/>
      <dgm:spPr/>
      <dgm:t>
        <a:bodyPr/>
        <a:lstStyle/>
        <a:p>
          <a:endParaRPr lang="ru-RU"/>
        </a:p>
      </dgm:t>
    </dgm:pt>
    <dgm:pt modelId="{D4028FFE-F105-4F3A-B4A9-EEBFA7AFFAB8}">
      <dgm:prSet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Создание комфортных условий и коммуникаций внутри образовательной организации.</a:t>
          </a:r>
          <a:endParaRPr lang="en-US" sz="140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4A1271-E9B3-442C-B75C-BD67D7C168F9}" type="parTrans" cxnId="{FF853641-5976-4FD7-9EC5-BD8098DDA1C7}">
      <dgm:prSet/>
      <dgm:spPr/>
      <dgm:t>
        <a:bodyPr/>
        <a:lstStyle/>
        <a:p>
          <a:endParaRPr lang="ru-RU"/>
        </a:p>
      </dgm:t>
    </dgm:pt>
    <dgm:pt modelId="{A2792428-9CBB-4554-9B2F-A049A78295C8}" type="sibTrans" cxnId="{FF853641-5976-4FD7-9EC5-BD8098DDA1C7}">
      <dgm:prSet/>
      <dgm:spPr/>
      <dgm:t>
        <a:bodyPr/>
        <a:lstStyle/>
        <a:p>
          <a:endParaRPr lang="ru-RU"/>
        </a:p>
      </dgm:t>
    </dgm:pt>
    <dgm:pt modelId="{DFF228DE-87F8-4C62-8043-5AD01998A13A}">
      <dgm:prSet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Повышение уровня воспитанности среди обучающихся.</a:t>
          </a:r>
          <a:endParaRPr lang="en-US" sz="140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918F63-B89B-4639-AAC5-4FF4E64510F9}" type="parTrans" cxnId="{ECFE3F49-BFB2-4D5C-9D63-831E50D12246}">
      <dgm:prSet/>
      <dgm:spPr/>
      <dgm:t>
        <a:bodyPr/>
        <a:lstStyle/>
        <a:p>
          <a:endParaRPr lang="ru-RU"/>
        </a:p>
      </dgm:t>
    </dgm:pt>
    <dgm:pt modelId="{51126421-BB27-4D0A-81B7-EE07E4DDD072}" type="sibTrans" cxnId="{ECFE3F49-BFB2-4D5C-9D63-831E50D12246}">
      <dgm:prSet/>
      <dgm:spPr/>
      <dgm:t>
        <a:bodyPr/>
        <a:lstStyle/>
        <a:p>
          <a:endParaRPr lang="ru-RU"/>
        </a:p>
      </dgm:t>
    </dgm:pt>
    <dgm:pt modelId="{28DC3442-9705-4BA3-ACEC-0265F4D7F3F6}">
      <dgm:prSet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Создание условий для применения принципа «прозрачности и открытости» школы для родителей и детей.</a:t>
          </a: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BE9F0D-93BE-453E-924E-644928DDAEDD}" type="parTrans" cxnId="{FF01431F-1BC6-416E-B696-61B4DC103D55}">
      <dgm:prSet/>
      <dgm:spPr/>
      <dgm:t>
        <a:bodyPr/>
        <a:lstStyle/>
        <a:p>
          <a:endParaRPr lang="ru-RU"/>
        </a:p>
      </dgm:t>
    </dgm:pt>
    <dgm:pt modelId="{4ED4560A-C71C-4654-922A-262639C443F2}" type="sibTrans" cxnId="{FF01431F-1BC6-416E-B696-61B4DC103D55}">
      <dgm:prSet/>
      <dgm:spPr/>
      <dgm:t>
        <a:bodyPr/>
        <a:lstStyle/>
        <a:p>
          <a:endParaRPr lang="ru-RU"/>
        </a:p>
      </dgm:t>
    </dgm:pt>
    <dgm:pt modelId="{E412B7B4-38E1-45E8-83B3-09DCD547D7E5}">
      <dgm:prSet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Улучшение взаимопонимания среди обучающихся в группе, в классе, в школе, в семье и сокращение числа конфликтов за счет получения и применения участниками знаний по педагогике и психологии.</a:t>
          </a:r>
          <a:endParaRPr lang="ru-RU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E0C883-69AB-4386-BDF7-804E009484D7}" type="parTrans" cxnId="{FF44DB03-FE16-45FC-8161-7045D04C9001}">
      <dgm:prSet/>
      <dgm:spPr/>
      <dgm:t>
        <a:bodyPr/>
        <a:lstStyle/>
        <a:p>
          <a:endParaRPr lang="ru-RU"/>
        </a:p>
      </dgm:t>
    </dgm:pt>
    <dgm:pt modelId="{66981B28-3121-442A-8D9D-880B2F4EAB21}" type="sibTrans" cxnId="{FF44DB03-FE16-45FC-8161-7045D04C9001}">
      <dgm:prSet/>
      <dgm:spPr/>
      <dgm:t>
        <a:bodyPr/>
        <a:lstStyle/>
        <a:p>
          <a:endParaRPr lang="ru-RU"/>
        </a:p>
      </dgm:t>
    </dgm:pt>
    <dgm:pt modelId="{3E2E7C20-A442-4A47-BA0C-3626DB457D32}">
      <dgm:prSet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Улучшение психоэмоционального фона внутри группы, класса, школы в целом.</a:t>
          </a:r>
          <a:endParaRPr lang="ru-RU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880CD1-B135-4868-80C8-4BD11B1C8E38}" type="parTrans" cxnId="{E7AF08FC-61CD-440F-BFC8-4978C0C1C6FB}">
      <dgm:prSet/>
      <dgm:spPr/>
      <dgm:t>
        <a:bodyPr/>
        <a:lstStyle/>
        <a:p>
          <a:endParaRPr lang="ru-RU"/>
        </a:p>
      </dgm:t>
    </dgm:pt>
    <dgm:pt modelId="{7087D25D-2E9B-489E-8C4C-CA7CB8B76566}" type="sibTrans" cxnId="{E7AF08FC-61CD-440F-BFC8-4978C0C1C6FB}">
      <dgm:prSet/>
      <dgm:spPr/>
      <dgm:t>
        <a:bodyPr/>
        <a:lstStyle/>
        <a:p>
          <a:endParaRPr lang="ru-RU"/>
        </a:p>
      </dgm:t>
    </dgm:pt>
    <dgm:pt modelId="{FD5B6ACA-611D-41AC-96AE-C41D2F36C5D0}">
      <dgm:prSet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Количественный и качественный рост успешно реализованных творческих и образовательных проектов. </a:t>
          </a:r>
          <a:endParaRPr lang="ru-RU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F3EEDC-F50D-402D-9B40-DB25E63E3739}" type="parTrans" cxnId="{DD33353A-37B6-494D-AEE2-6EF434503BA7}">
      <dgm:prSet/>
      <dgm:spPr/>
      <dgm:t>
        <a:bodyPr/>
        <a:lstStyle/>
        <a:p>
          <a:endParaRPr lang="ru-RU"/>
        </a:p>
      </dgm:t>
    </dgm:pt>
    <dgm:pt modelId="{05A73699-8709-4E0B-AFB7-86A8BB448D64}" type="sibTrans" cxnId="{DD33353A-37B6-494D-AEE2-6EF434503BA7}">
      <dgm:prSet/>
      <dgm:spPr/>
      <dgm:t>
        <a:bodyPr/>
        <a:lstStyle/>
        <a:p>
          <a:endParaRPr lang="ru-RU"/>
        </a:p>
      </dgm:t>
    </dgm:pt>
    <dgm:pt modelId="{FFF80E80-A1D7-487A-90EA-8607EE82D7E1}">
      <dgm:prSet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Увеличение качества воспитания и социализации обучающихся в школе.</a:t>
          </a:r>
          <a:endParaRPr lang="ru-RU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A2F23B-6B98-44F5-9A43-515650C39FD0}" type="parTrans" cxnId="{16BD361A-79EE-4D33-955F-01A3CF69B613}">
      <dgm:prSet/>
      <dgm:spPr/>
      <dgm:t>
        <a:bodyPr/>
        <a:lstStyle/>
        <a:p>
          <a:endParaRPr lang="ru-RU"/>
        </a:p>
      </dgm:t>
    </dgm:pt>
    <dgm:pt modelId="{CA8C4CDE-51B0-4C73-B4B2-886CB89FEE4C}" type="sibTrans" cxnId="{16BD361A-79EE-4D33-955F-01A3CF69B613}">
      <dgm:prSet/>
      <dgm:spPr/>
      <dgm:t>
        <a:bodyPr/>
        <a:lstStyle/>
        <a:p>
          <a:endParaRPr lang="ru-RU"/>
        </a:p>
      </dgm:t>
    </dgm:pt>
    <dgm:pt modelId="{C75070E7-87AC-49C5-89D9-5DD08D7A45C4}">
      <dgm:prSet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Снижение числа обучающихся, состоящих на различных </a:t>
          </a:r>
          <a:r>
            <a:rPr lang="ru-RU" sz="14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видах учета («группы риска», СОП, КДН/ПДН).</a:t>
          </a:r>
          <a:endParaRPr lang="ru-RU" sz="1400" dirty="0">
            <a:solidFill>
              <a:schemeClr val="tx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2A122A-E45F-4C65-B473-EE5D7AB3C7C6}" type="parTrans" cxnId="{7738B735-35AA-467E-A3E7-B41C7EF4A4D9}">
      <dgm:prSet/>
      <dgm:spPr/>
      <dgm:t>
        <a:bodyPr/>
        <a:lstStyle/>
        <a:p>
          <a:endParaRPr lang="ru-RU"/>
        </a:p>
      </dgm:t>
    </dgm:pt>
    <dgm:pt modelId="{69C9D24E-9265-4D6B-ABA2-255F5B22A777}" type="sibTrans" cxnId="{7738B735-35AA-467E-A3E7-B41C7EF4A4D9}">
      <dgm:prSet/>
      <dgm:spPr/>
      <dgm:t>
        <a:bodyPr/>
        <a:lstStyle/>
        <a:p>
          <a:endParaRPr lang="ru-RU"/>
        </a:p>
      </dgm:t>
    </dgm:pt>
    <dgm:pt modelId="{94E6FD33-277B-4853-B29E-E221B5673F9A}">
      <dgm:prSet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Применение принципа «прозрачности и открытости» школы для родителей и детей.</a:t>
          </a:r>
          <a:endParaRPr lang="ru-RU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A5E45F-68C9-46F6-B872-599BDC646875}" type="parTrans" cxnId="{BC1CD98C-251A-4046-AF93-51200A640F02}">
      <dgm:prSet/>
      <dgm:spPr/>
      <dgm:t>
        <a:bodyPr/>
        <a:lstStyle/>
        <a:p>
          <a:endParaRPr lang="ru-RU"/>
        </a:p>
      </dgm:t>
    </dgm:pt>
    <dgm:pt modelId="{88F71495-6C29-43BD-9DB3-86201607E2A5}" type="sibTrans" cxnId="{BC1CD98C-251A-4046-AF93-51200A640F02}">
      <dgm:prSet/>
      <dgm:spPr/>
      <dgm:t>
        <a:bodyPr/>
        <a:lstStyle/>
        <a:p>
          <a:endParaRPr lang="ru-RU"/>
        </a:p>
      </dgm:t>
    </dgm:pt>
    <dgm:pt modelId="{ACC501E8-843F-4442-9247-04866FA950B2}">
      <dgm:prSet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Формирование «методических копилки» для классных руководителей по вопросам наставничества в школьном коллективе.</a:t>
          </a:r>
          <a:endParaRPr lang="ru-RU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C17D93-8FA8-47C2-A838-00EC6FBA1E4E}" type="parTrans" cxnId="{B10D59FE-9DD4-41CF-AF51-E9123E5AC952}">
      <dgm:prSet/>
      <dgm:spPr/>
      <dgm:t>
        <a:bodyPr/>
        <a:lstStyle/>
        <a:p>
          <a:endParaRPr lang="ru-RU"/>
        </a:p>
      </dgm:t>
    </dgm:pt>
    <dgm:pt modelId="{835CBF87-912D-4B19-92B0-C822F85BD32B}" type="sibTrans" cxnId="{B10D59FE-9DD4-41CF-AF51-E9123E5AC952}">
      <dgm:prSet/>
      <dgm:spPr/>
      <dgm:t>
        <a:bodyPr/>
        <a:lstStyle/>
        <a:p>
          <a:endParaRPr lang="ru-RU"/>
        </a:p>
      </dgm:t>
    </dgm:pt>
    <dgm:pt modelId="{E4E5A43E-835A-458E-AE9F-759082AEB358}">
      <dgm:prSet/>
      <dgm:spPr/>
      <dgm:t>
        <a:bodyPr/>
        <a:lstStyle/>
        <a:p>
          <a:endParaRPr lang="ru-RU" sz="600" dirty="0"/>
        </a:p>
      </dgm:t>
    </dgm:pt>
    <dgm:pt modelId="{AFF7F2A0-8514-48B1-A68E-0C4BAFF11F0F}" type="parTrans" cxnId="{01963B9D-809B-4EEC-B94C-936B06E72211}">
      <dgm:prSet/>
      <dgm:spPr/>
      <dgm:t>
        <a:bodyPr/>
        <a:lstStyle/>
        <a:p>
          <a:endParaRPr lang="ru-RU"/>
        </a:p>
      </dgm:t>
    </dgm:pt>
    <dgm:pt modelId="{80009A25-B4CC-46AF-8655-31F92D56A804}" type="sibTrans" cxnId="{01963B9D-809B-4EEC-B94C-936B06E72211}">
      <dgm:prSet/>
      <dgm:spPr/>
      <dgm:t>
        <a:bodyPr/>
        <a:lstStyle/>
        <a:p>
          <a:endParaRPr lang="ru-RU"/>
        </a:p>
      </dgm:t>
    </dgm:pt>
    <dgm:pt modelId="{DEF7D5B3-BC56-417C-BFF4-5F7ABE3946CE}">
      <dgm:prSet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Развитие гибких навыков и метакомпетенций.</a:t>
          </a:r>
          <a:endParaRPr lang="en-US" sz="140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4DCCDA-554D-4779-9D34-9C12126D2A10}" type="parTrans" cxnId="{437071BC-9FF4-46C5-AEC5-A3E5C9559A10}">
      <dgm:prSet/>
      <dgm:spPr/>
      <dgm:t>
        <a:bodyPr/>
        <a:lstStyle/>
        <a:p>
          <a:endParaRPr lang="ru-RU"/>
        </a:p>
      </dgm:t>
    </dgm:pt>
    <dgm:pt modelId="{3EFBC4DE-6C0B-457B-822C-2715F9EB3045}" type="sibTrans" cxnId="{437071BC-9FF4-46C5-AEC5-A3E5C9559A10}">
      <dgm:prSet/>
      <dgm:spPr/>
      <dgm:t>
        <a:bodyPr/>
        <a:lstStyle/>
        <a:p>
          <a:endParaRPr lang="ru-RU"/>
        </a:p>
      </dgm:t>
    </dgm:pt>
    <dgm:pt modelId="{B98636CA-9FFC-4675-B0DA-62363C090460}">
      <dgm:prSet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Формирование устойчивого сообщества обучающихся и сообщества благодарных выпускников.</a:t>
          </a:r>
          <a:endParaRPr lang="en-US" sz="1400" dirty="0" smtClean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200E08-7AD8-4209-A74F-4A5FBB1976F9}" type="parTrans" cxnId="{6B2598B1-115A-4D47-BD9E-7ADA954B4BEF}">
      <dgm:prSet/>
      <dgm:spPr/>
      <dgm:t>
        <a:bodyPr/>
        <a:lstStyle/>
        <a:p>
          <a:endParaRPr lang="ru-RU"/>
        </a:p>
      </dgm:t>
    </dgm:pt>
    <dgm:pt modelId="{A9A9CE1E-F1A5-4136-99F5-9404D230D0E8}" type="sibTrans" cxnId="{6B2598B1-115A-4D47-BD9E-7ADA954B4BEF}">
      <dgm:prSet/>
      <dgm:spPr/>
      <dgm:t>
        <a:bodyPr/>
        <a:lstStyle/>
        <a:p>
          <a:endParaRPr lang="ru-RU"/>
        </a:p>
      </dgm:t>
    </dgm:pt>
    <dgm:pt modelId="{D6BCC18D-5BF2-447D-8E58-5736B4DFEA4F}">
      <dgm:prSet phldrT="[Текст]" custT="1"/>
      <dgm:spPr/>
      <dgm:t>
        <a:bodyPr/>
        <a:lstStyle/>
        <a:p>
          <a:r>
            <a:rPr lang="ru-RU" sz="1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Повышение успеваемости в школе.</a:t>
          </a:r>
          <a:endParaRPr lang="ru-RU" sz="14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F30A3A-429E-431C-AD44-CA1D33F9D2C3}" type="parTrans" cxnId="{1165EE71-B61F-4F5B-BD19-7E9195D0F1F1}">
      <dgm:prSet/>
      <dgm:spPr/>
      <dgm:t>
        <a:bodyPr/>
        <a:lstStyle/>
        <a:p>
          <a:endParaRPr lang="ru-RU"/>
        </a:p>
      </dgm:t>
    </dgm:pt>
    <dgm:pt modelId="{29FBE8FB-D143-410F-9254-DB161C4AC5E8}" type="sibTrans" cxnId="{1165EE71-B61F-4F5B-BD19-7E9195D0F1F1}">
      <dgm:prSet/>
      <dgm:spPr/>
      <dgm:t>
        <a:bodyPr/>
        <a:lstStyle/>
        <a:p>
          <a:endParaRPr lang="ru-RU"/>
        </a:p>
      </dgm:t>
    </dgm:pt>
    <dgm:pt modelId="{D64FEAA4-09D6-4B71-A7D4-64C539B9C46B}" type="pres">
      <dgm:prSet presAssocID="{5752DC38-8C5D-4B38-989F-384963F8B91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002B8D-A765-49EF-8D34-91C3B074FC00}" type="pres">
      <dgm:prSet presAssocID="{13B52C0C-53F4-421C-92DD-30C3659D16EF}" presName="composite" presStyleCnt="0"/>
      <dgm:spPr/>
    </dgm:pt>
    <dgm:pt modelId="{DD69B154-0A30-49EB-834B-F90E608E3030}" type="pres">
      <dgm:prSet presAssocID="{13B52C0C-53F4-421C-92DD-30C3659D16EF}" presName="parentText" presStyleLbl="alignNode1" presStyleIdx="0" presStyleCnt="3" custScaleX="162054" custLinFactNeighborX="5387" custLinFactNeighborY="-288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6EA24A-56FC-4330-9070-4CB8F7C755F6}" type="pres">
      <dgm:prSet presAssocID="{13B52C0C-53F4-421C-92DD-30C3659D16EF}" presName="descendantText" presStyleLbl="alignAcc1" presStyleIdx="0" presStyleCnt="3" custScaleX="92244" custLinFactNeighborX="2183" custLinFactNeighborY="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06DC9-A830-4A05-A3F0-B3F25C15D11C}" type="pres">
      <dgm:prSet presAssocID="{C649B6AB-E88D-47BD-866B-ED37F3E4EC10}" presName="sp" presStyleCnt="0"/>
      <dgm:spPr/>
    </dgm:pt>
    <dgm:pt modelId="{05072454-B7EB-4AFA-87B3-C0E062317931}" type="pres">
      <dgm:prSet presAssocID="{B31EFA12-D654-4E78-8A1F-87A7A4860624}" presName="composite" presStyleCnt="0"/>
      <dgm:spPr/>
    </dgm:pt>
    <dgm:pt modelId="{879FDF1A-EAD9-4E07-BBD8-8B8938C51DAE}" type="pres">
      <dgm:prSet presAssocID="{B31EFA12-D654-4E78-8A1F-87A7A4860624}" presName="parentText" presStyleLbl="alignNode1" presStyleIdx="1" presStyleCnt="3" custScaleX="166146" custLinFactNeighborX="9478" custLinFactNeighborY="47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240E6-EA7B-420C-A399-EC5A2EF8AE19}" type="pres">
      <dgm:prSet presAssocID="{B31EFA12-D654-4E78-8A1F-87A7A4860624}" presName="descendantText" presStyleLbl="alignAcc1" presStyleIdx="1" presStyleCnt="3" custScaleX="84578" custScaleY="121435" custLinFactNeighborX="-1711" custLinFactNeighborY="-8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6718CD-0BC1-4A8D-BB2B-AA3AA5A7654E}" type="pres">
      <dgm:prSet presAssocID="{7A73FDAD-1BF6-4C7E-8750-638D70236737}" presName="sp" presStyleCnt="0"/>
      <dgm:spPr/>
    </dgm:pt>
    <dgm:pt modelId="{997AE823-869A-4F11-B34D-B1704FA3E424}" type="pres">
      <dgm:prSet presAssocID="{E40288E6-48F4-4F3F-9108-706A31E9666A}" presName="composite" presStyleCnt="0"/>
      <dgm:spPr/>
    </dgm:pt>
    <dgm:pt modelId="{BB819049-22BC-4D03-B952-1BD6516267EF}" type="pres">
      <dgm:prSet presAssocID="{E40288E6-48F4-4F3F-9108-706A31E9666A}" presName="parentText" presStyleLbl="alignNode1" presStyleIdx="2" presStyleCnt="3" custScaleX="179956" custScaleY="110969" custLinFactNeighborX="6667" custLinFactNeighborY="-102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08A60A-321F-4784-A3FD-7B4EFDAE654D}" type="pres">
      <dgm:prSet presAssocID="{E40288E6-48F4-4F3F-9108-706A31E9666A}" presName="descendantText" presStyleLbl="alignAcc1" presStyleIdx="2" presStyleCnt="3" custScaleX="86400" custScaleY="227362" custLinFactNeighborX="-416" custLinFactNeighborY="11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BD361A-79EE-4D33-955F-01A3CF69B613}" srcId="{E40288E6-48F4-4F3F-9108-706A31E9666A}" destId="{FFF80E80-A1D7-487A-90EA-8607EE82D7E1}" srcOrd="5" destOrd="0" parTransId="{D8A2F23B-6B98-44F5-9A43-515650C39FD0}" sibTransId="{CA8C4CDE-51B0-4C73-B4B2-886CB89FEE4C}"/>
    <dgm:cxn modelId="{45355FCE-4A2F-4EBD-AA4D-9B31EC269CE8}" srcId="{5752DC38-8C5D-4B38-989F-384963F8B912}" destId="{B31EFA12-D654-4E78-8A1F-87A7A4860624}" srcOrd="1" destOrd="0" parTransId="{D581F475-A220-4862-BAC0-F10BD48B44D7}" sibTransId="{7A73FDAD-1BF6-4C7E-8750-638D70236737}"/>
    <dgm:cxn modelId="{D29CACC6-3D84-4BA6-B80B-3C9211781589}" type="presOf" srcId="{DFF228DE-87F8-4C62-8043-5AD01998A13A}" destId="{82F240E6-EA7B-420C-A399-EC5A2EF8AE19}" srcOrd="0" destOrd="5" presId="urn:microsoft.com/office/officeart/2005/8/layout/chevron2"/>
    <dgm:cxn modelId="{01963B9D-809B-4EEC-B94C-936B06E72211}" srcId="{E40288E6-48F4-4F3F-9108-706A31E9666A}" destId="{E4E5A43E-835A-458E-AE9F-759082AEB358}" srcOrd="9" destOrd="0" parTransId="{AFF7F2A0-8514-48B1-A68E-0C4BAFF11F0F}" sibTransId="{80009A25-B4CC-46AF-8655-31F92D56A804}"/>
    <dgm:cxn modelId="{59004E0B-3919-4040-8842-E270593B38AF}" type="presOf" srcId="{A271426E-35FF-4F98-AF56-71334F6BA500}" destId="{166EA24A-56FC-4330-9070-4CB8F7C755F6}" srcOrd="0" destOrd="0" presId="urn:microsoft.com/office/officeart/2005/8/layout/chevron2"/>
    <dgm:cxn modelId="{A43E9C03-3D19-46A6-8D1A-3A9314880212}" type="presOf" srcId="{FD5B6ACA-611D-41AC-96AE-C41D2F36C5D0}" destId="{B908A60A-321F-4784-A3FD-7B4EFDAE654D}" srcOrd="0" destOrd="4" presId="urn:microsoft.com/office/officeart/2005/8/layout/chevron2"/>
    <dgm:cxn modelId="{ADCF938F-C0E2-4F95-BA1C-D76A6BA4F563}" srcId="{B31EFA12-D654-4E78-8A1F-87A7A4860624}" destId="{371FE4F8-8F6A-4687-9F00-D437ABB20F6B}" srcOrd="0" destOrd="0" parTransId="{6C0A0D14-2BF6-49BA-97E9-85B6C4C39BCE}" sibTransId="{58860AFE-7A22-44C3-931C-43D8F1E0401E}"/>
    <dgm:cxn modelId="{77228851-979B-4F6B-8946-A7383220E7F2}" type="presOf" srcId="{E4E5A43E-835A-458E-AE9F-759082AEB358}" destId="{B908A60A-321F-4784-A3FD-7B4EFDAE654D}" srcOrd="0" destOrd="9" presId="urn:microsoft.com/office/officeart/2005/8/layout/chevron2"/>
    <dgm:cxn modelId="{7738B735-35AA-467E-A3E7-B41C7EF4A4D9}" srcId="{E40288E6-48F4-4F3F-9108-706A31E9666A}" destId="{C75070E7-87AC-49C5-89D9-5DD08D7A45C4}" srcOrd="6" destOrd="0" parTransId="{6C2A122A-E45F-4C65-B473-EE5D7AB3C7C6}" sibTransId="{69C9D24E-9265-4D6B-ABA2-255F5B22A777}"/>
    <dgm:cxn modelId="{BC1CD98C-251A-4046-AF93-51200A640F02}" srcId="{E40288E6-48F4-4F3F-9108-706A31E9666A}" destId="{94E6FD33-277B-4853-B29E-E221B5673F9A}" srcOrd="7" destOrd="0" parTransId="{B5A5E45F-68C9-46F6-B872-599BDC646875}" sibTransId="{88F71495-6C29-43BD-9DB3-86201607E2A5}"/>
    <dgm:cxn modelId="{FF01431F-1BC6-416E-B696-61B4DC103D55}" srcId="{B31EFA12-D654-4E78-8A1F-87A7A4860624}" destId="{28DC3442-9705-4BA3-ACEC-0265F4D7F3F6}" srcOrd="6" destOrd="0" parTransId="{EEBE9F0D-93BE-453E-924E-644928DDAEDD}" sibTransId="{4ED4560A-C71C-4654-922A-262639C443F2}"/>
    <dgm:cxn modelId="{7F23BFB0-5E96-4806-A492-2C95DBCB9AD8}" type="presOf" srcId="{3E2E7C20-A442-4A47-BA0C-3626DB457D32}" destId="{B908A60A-321F-4784-A3FD-7B4EFDAE654D}" srcOrd="0" destOrd="3" presId="urn:microsoft.com/office/officeart/2005/8/layout/chevron2"/>
    <dgm:cxn modelId="{895AEAD1-E883-4504-8F37-A7B602514E23}" type="presOf" srcId="{B31EFA12-D654-4E78-8A1F-87A7A4860624}" destId="{879FDF1A-EAD9-4E07-BBD8-8B8938C51DAE}" srcOrd="0" destOrd="0" presId="urn:microsoft.com/office/officeart/2005/8/layout/chevron2"/>
    <dgm:cxn modelId="{62BB1AC1-9C3F-4B3C-B0F6-66090C699513}" srcId="{E40288E6-48F4-4F3F-9108-706A31E9666A}" destId="{C7F1B9F7-F9DE-4388-A746-D3B9023F744A}" srcOrd="0" destOrd="0" parTransId="{135910DB-58EA-4EC6-8560-AA21C1FFC99B}" sibTransId="{3627DCD1-9EE8-458A-AEAB-1FCD58B84CEC}"/>
    <dgm:cxn modelId="{187ECA0C-FD53-4E63-A480-F5BB27C9634B}" type="presOf" srcId="{13B52C0C-53F4-421C-92DD-30C3659D16EF}" destId="{DD69B154-0A30-49EB-834B-F90E608E3030}" srcOrd="0" destOrd="0" presId="urn:microsoft.com/office/officeart/2005/8/layout/chevron2"/>
    <dgm:cxn modelId="{E7AF08FC-61CD-440F-BFC8-4978C0C1C6FB}" srcId="{E40288E6-48F4-4F3F-9108-706A31E9666A}" destId="{3E2E7C20-A442-4A47-BA0C-3626DB457D32}" srcOrd="3" destOrd="0" parTransId="{D9880CD1-B135-4868-80C8-4BD11B1C8E38}" sibTransId="{7087D25D-2E9B-489E-8C4C-CA7CB8B76566}"/>
    <dgm:cxn modelId="{6B2598B1-115A-4D47-BD9E-7ADA954B4BEF}" srcId="{B31EFA12-D654-4E78-8A1F-87A7A4860624}" destId="{B98636CA-9FFC-4675-B0DA-62363C090460}" srcOrd="4" destOrd="0" parTransId="{77200E08-7AD8-4209-A74F-4A5FBB1976F9}" sibTransId="{A9A9CE1E-F1A5-4136-99F5-9404D230D0E8}"/>
    <dgm:cxn modelId="{9A6CAA56-5969-4544-B379-71CDA7B9C93E}" type="presOf" srcId="{E40288E6-48F4-4F3F-9108-706A31E9666A}" destId="{BB819049-22BC-4D03-B952-1BD6516267EF}" srcOrd="0" destOrd="0" presId="urn:microsoft.com/office/officeart/2005/8/layout/chevron2"/>
    <dgm:cxn modelId="{437071BC-9FF4-46C5-AEC5-A3E5C9559A10}" srcId="{B31EFA12-D654-4E78-8A1F-87A7A4860624}" destId="{DEF7D5B3-BC56-417C-BFF4-5F7ABE3946CE}" srcOrd="2" destOrd="0" parTransId="{AE4DCCDA-554D-4779-9D34-9C12126D2A10}" sibTransId="{3EFBC4DE-6C0B-457B-822C-2715F9EB3045}"/>
    <dgm:cxn modelId="{FF853641-5976-4FD7-9EC5-BD8098DDA1C7}" srcId="{B31EFA12-D654-4E78-8A1F-87A7A4860624}" destId="{D4028FFE-F105-4F3A-B4A9-EEBFA7AFFAB8}" srcOrd="3" destOrd="0" parTransId="{784A1271-E9B3-442C-B75C-BD67D7C168F9}" sibTransId="{A2792428-9CBB-4554-9B2F-A049A78295C8}"/>
    <dgm:cxn modelId="{D9DCA667-E17F-4DC3-8926-50EF8FCEC15D}" type="presOf" srcId="{E412B7B4-38E1-45E8-83B3-09DCD547D7E5}" destId="{B908A60A-321F-4784-A3FD-7B4EFDAE654D}" srcOrd="0" destOrd="2" presId="urn:microsoft.com/office/officeart/2005/8/layout/chevron2"/>
    <dgm:cxn modelId="{B4ACAA5D-C912-42B8-9417-7BC88528CE8C}" type="presOf" srcId="{371FE4F8-8F6A-4687-9F00-D437ABB20F6B}" destId="{82F240E6-EA7B-420C-A399-EC5A2EF8AE19}" srcOrd="0" destOrd="0" presId="urn:microsoft.com/office/officeart/2005/8/layout/chevron2"/>
    <dgm:cxn modelId="{DD33353A-37B6-494D-AEE2-6EF434503BA7}" srcId="{E40288E6-48F4-4F3F-9108-706A31E9666A}" destId="{FD5B6ACA-611D-41AC-96AE-C41D2F36C5D0}" srcOrd="4" destOrd="0" parTransId="{C0F3EEDC-F50D-402D-9B40-DB25E63E3739}" sibTransId="{05A73699-8709-4E0B-AFB7-86A8BB448D64}"/>
    <dgm:cxn modelId="{B10D59FE-9DD4-41CF-AF51-E9123E5AC952}" srcId="{E40288E6-48F4-4F3F-9108-706A31E9666A}" destId="{ACC501E8-843F-4442-9247-04866FA950B2}" srcOrd="8" destOrd="0" parTransId="{7EC17D93-8FA8-47C2-A838-00EC6FBA1E4E}" sibTransId="{835CBF87-912D-4B19-92B0-C822F85BD32B}"/>
    <dgm:cxn modelId="{B64963D1-48D1-4E8B-B4A0-74105F95A488}" type="presOf" srcId="{28DC3442-9705-4BA3-ACEC-0265F4D7F3F6}" destId="{82F240E6-EA7B-420C-A399-EC5A2EF8AE19}" srcOrd="0" destOrd="6" presId="urn:microsoft.com/office/officeart/2005/8/layout/chevron2"/>
    <dgm:cxn modelId="{ECFE3F49-BFB2-4D5C-9D63-831E50D12246}" srcId="{B31EFA12-D654-4E78-8A1F-87A7A4860624}" destId="{DFF228DE-87F8-4C62-8043-5AD01998A13A}" srcOrd="5" destOrd="0" parTransId="{EB918F63-B89B-4639-AAC5-4FF4E64510F9}" sibTransId="{51126421-BB27-4D0A-81B7-EE07E4DDD072}"/>
    <dgm:cxn modelId="{69F80873-1386-43C7-B230-E359E8B527B4}" type="presOf" srcId="{C7F1B9F7-F9DE-4388-A746-D3B9023F744A}" destId="{B908A60A-321F-4784-A3FD-7B4EFDAE654D}" srcOrd="0" destOrd="0" presId="urn:microsoft.com/office/officeart/2005/8/layout/chevron2"/>
    <dgm:cxn modelId="{49F53E9B-823A-4D66-BD92-839FD91B7737}" type="presOf" srcId="{D4028FFE-F105-4F3A-B4A9-EEBFA7AFFAB8}" destId="{82F240E6-EA7B-420C-A399-EC5A2EF8AE19}" srcOrd="0" destOrd="3" presId="urn:microsoft.com/office/officeart/2005/8/layout/chevron2"/>
    <dgm:cxn modelId="{747F56B3-9383-45CC-BC78-4ADA5639FF3C}" type="presOf" srcId="{C75070E7-87AC-49C5-89D9-5DD08D7A45C4}" destId="{B908A60A-321F-4784-A3FD-7B4EFDAE654D}" srcOrd="0" destOrd="6" presId="urn:microsoft.com/office/officeart/2005/8/layout/chevron2"/>
    <dgm:cxn modelId="{F7F6B5D2-E5E2-4A91-8D74-4395B69B3ADF}" type="presOf" srcId="{D6BCC18D-5BF2-447D-8E58-5736B4DFEA4F}" destId="{B908A60A-321F-4784-A3FD-7B4EFDAE654D}" srcOrd="0" destOrd="1" presId="urn:microsoft.com/office/officeart/2005/8/layout/chevron2"/>
    <dgm:cxn modelId="{DA60CCD9-44D3-48A7-B5A7-8B2C2D535D00}" srcId="{B31EFA12-D654-4E78-8A1F-87A7A4860624}" destId="{701CDD37-18D4-4B91-9B7E-C3DD61284158}" srcOrd="1" destOrd="0" parTransId="{F42298D7-E77F-4359-90DA-DE5270B27C17}" sibTransId="{888FB395-8987-4335-945F-5CE6248424B7}"/>
    <dgm:cxn modelId="{C72325EC-EFF9-40F6-AE1E-115887EB18B5}" type="presOf" srcId="{FFF80E80-A1D7-487A-90EA-8607EE82D7E1}" destId="{B908A60A-321F-4784-A3FD-7B4EFDAE654D}" srcOrd="0" destOrd="5" presId="urn:microsoft.com/office/officeart/2005/8/layout/chevron2"/>
    <dgm:cxn modelId="{13729D1C-6FF1-4C42-8BFE-34ABC7AACFAE}" type="presOf" srcId="{94E6FD33-277B-4853-B29E-E221B5673F9A}" destId="{B908A60A-321F-4784-A3FD-7B4EFDAE654D}" srcOrd="0" destOrd="7" presId="urn:microsoft.com/office/officeart/2005/8/layout/chevron2"/>
    <dgm:cxn modelId="{32B098B2-262C-4516-8C8D-96A214F25BA9}" type="presOf" srcId="{ACC501E8-843F-4442-9247-04866FA950B2}" destId="{B908A60A-321F-4784-A3FD-7B4EFDAE654D}" srcOrd="0" destOrd="8" presId="urn:microsoft.com/office/officeart/2005/8/layout/chevron2"/>
    <dgm:cxn modelId="{FA29FFAF-58BE-4B54-AE3B-44C208322FD4}" srcId="{5752DC38-8C5D-4B38-989F-384963F8B912}" destId="{13B52C0C-53F4-421C-92DD-30C3659D16EF}" srcOrd="0" destOrd="0" parTransId="{52A191EB-8045-4970-9B97-ED646407C9D5}" sibTransId="{C649B6AB-E88D-47BD-866B-ED37F3E4EC10}"/>
    <dgm:cxn modelId="{0E3003B7-F48A-4901-BB26-7E431E1C7BD5}" type="presOf" srcId="{DEF7D5B3-BC56-417C-BFF4-5F7ABE3946CE}" destId="{82F240E6-EA7B-420C-A399-EC5A2EF8AE19}" srcOrd="0" destOrd="2" presId="urn:microsoft.com/office/officeart/2005/8/layout/chevron2"/>
    <dgm:cxn modelId="{A7073EB8-B0AD-42C3-BD2C-6F77EDC3AEB9}" srcId="{13B52C0C-53F4-421C-92DD-30C3659D16EF}" destId="{A271426E-35FF-4F98-AF56-71334F6BA500}" srcOrd="0" destOrd="0" parTransId="{A67FE8C1-F138-426B-A519-4462B5C8265B}" sibTransId="{C6A2475F-284D-4328-B12B-006BABDE44C8}"/>
    <dgm:cxn modelId="{FF44DB03-FE16-45FC-8161-7045D04C9001}" srcId="{E40288E6-48F4-4F3F-9108-706A31E9666A}" destId="{E412B7B4-38E1-45E8-83B3-09DCD547D7E5}" srcOrd="2" destOrd="0" parTransId="{C7E0C883-69AB-4386-BDF7-804E009484D7}" sibTransId="{66981B28-3121-442A-8D9D-880B2F4EAB21}"/>
    <dgm:cxn modelId="{1165EE71-B61F-4F5B-BD19-7E9195D0F1F1}" srcId="{E40288E6-48F4-4F3F-9108-706A31E9666A}" destId="{D6BCC18D-5BF2-447D-8E58-5736B4DFEA4F}" srcOrd="1" destOrd="0" parTransId="{EFF30A3A-429E-431C-AD44-CA1D33F9D2C3}" sibTransId="{29FBE8FB-D143-410F-9254-DB161C4AC5E8}"/>
    <dgm:cxn modelId="{A132494B-2486-4E82-A232-6432D7D01F2E}" srcId="{5752DC38-8C5D-4B38-989F-384963F8B912}" destId="{E40288E6-48F4-4F3F-9108-706A31E9666A}" srcOrd="2" destOrd="0" parTransId="{D36FAFB6-63D2-4107-B4F0-5B53459BBFAE}" sibTransId="{F4ED2FE5-9A05-4A43-BE3E-91828E5D679E}"/>
    <dgm:cxn modelId="{560DC22D-379D-496F-8933-153F7259CDF4}" type="presOf" srcId="{B98636CA-9FFC-4675-B0DA-62363C090460}" destId="{82F240E6-EA7B-420C-A399-EC5A2EF8AE19}" srcOrd="0" destOrd="4" presId="urn:microsoft.com/office/officeart/2005/8/layout/chevron2"/>
    <dgm:cxn modelId="{EF5FF2E0-8C2E-4961-BF84-12BEBAFBBAB9}" type="presOf" srcId="{5752DC38-8C5D-4B38-989F-384963F8B912}" destId="{D64FEAA4-09D6-4B71-A7D4-64C539B9C46B}" srcOrd="0" destOrd="0" presId="urn:microsoft.com/office/officeart/2005/8/layout/chevron2"/>
    <dgm:cxn modelId="{190803AB-082D-4D6B-A87E-93813F03DC88}" type="presOf" srcId="{701CDD37-18D4-4B91-9B7E-C3DD61284158}" destId="{82F240E6-EA7B-420C-A399-EC5A2EF8AE19}" srcOrd="0" destOrd="1" presId="urn:microsoft.com/office/officeart/2005/8/layout/chevron2"/>
    <dgm:cxn modelId="{18B80DEC-E2A0-40EC-97E9-3DDA2B008837}" type="presParOf" srcId="{D64FEAA4-09D6-4B71-A7D4-64C539B9C46B}" destId="{45002B8D-A765-49EF-8D34-91C3B074FC00}" srcOrd="0" destOrd="0" presId="urn:microsoft.com/office/officeart/2005/8/layout/chevron2"/>
    <dgm:cxn modelId="{A21907C6-8DE5-42E8-89EC-92F995265EAE}" type="presParOf" srcId="{45002B8D-A765-49EF-8D34-91C3B074FC00}" destId="{DD69B154-0A30-49EB-834B-F90E608E3030}" srcOrd="0" destOrd="0" presId="urn:microsoft.com/office/officeart/2005/8/layout/chevron2"/>
    <dgm:cxn modelId="{3CE1568E-F07F-4606-91AB-9CADE4B9EA5E}" type="presParOf" srcId="{45002B8D-A765-49EF-8D34-91C3B074FC00}" destId="{166EA24A-56FC-4330-9070-4CB8F7C755F6}" srcOrd="1" destOrd="0" presId="urn:microsoft.com/office/officeart/2005/8/layout/chevron2"/>
    <dgm:cxn modelId="{5C213945-462C-4EB0-9D6C-B2A68CA90EC2}" type="presParOf" srcId="{D64FEAA4-09D6-4B71-A7D4-64C539B9C46B}" destId="{9A206DC9-A830-4A05-A3F0-B3F25C15D11C}" srcOrd="1" destOrd="0" presId="urn:microsoft.com/office/officeart/2005/8/layout/chevron2"/>
    <dgm:cxn modelId="{D5188C67-934E-49A5-B8AE-4AEA8879FFDF}" type="presParOf" srcId="{D64FEAA4-09D6-4B71-A7D4-64C539B9C46B}" destId="{05072454-B7EB-4AFA-87B3-C0E062317931}" srcOrd="2" destOrd="0" presId="urn:microsoft.com/office/officeart/2005/8/layout/chevron2"/>
    <dgm:cxn modelId="{94F9CF39-B9B2-408D-9ECB-8E04E8AFE9A1}" type="presParOf" srcId="{05072454-B7EB-4AFA-87B3-C0E062317931}" destId="{879FDF1A-EAD9-4E07-BBD8-8B8938C51DAE}" srcOrd="0" destOrd="0" presId="urn:microsoft.com/office/officeart/2005/8/layout/chevron2"/>
    <dgm:cxn modelId="{44DD19E2-2812-403D-ADEC-5C81BE6463AF}" type="presParOf" srcId="{05072454-B7EB-4AFA-87B3-C0E062317931}" destId="{82F240E6-EA7B-420C-A399-EC5A2EF8AE19}" srcOrd="1" destOrd="0" presId="urn:microsoft.com/office/officeart/2005/8/layout/chevron2"/>
    <dgm:cxn modelId="{671CD275-E9A0-4B95-A217-76317BA18BB3}" type="presParOf" srcId="{D64FEAA4-09D6-4B71-A7D4-64C539B9C46B}" destId="{5A6718CD-0BC1-4A8D-BB2B-AA3AA5A7654E}" srcOrd="3" destOrd="0" presId="urn:microsoft.com/office/officeart/2005/8/layout/chevron2"/>
    <dgm:cxn modelId="{E948F4EE-89D2-4576-B264-3DA74EEF193E}" type="presParOf" srcId="{D64FEAA4-09D6-4B71-A7D4-64C539B9C46B}" destId="{997AE823-869A-4F11-B34D-B1704FA3E424}" srcOrd="4" destOrd="0" presId="urn:microsoft.com/office/officeart/2005/8/layout/chevron2"/>
    <dgm:cxn modelId="{480DCC40-1554-44AA-A159-5DD8F373FC72}" type="presParOf" srcId="{997AE823-869A-4F11-B34D-B1704FA3E424}" destId="{BB819049-22BC-4D03-B952-1BD6516267EF}" srcOrd="0" destOrd="0" presId="urn:microsoft.com/office/officeart/2005/8/layout/chevron2"/>
    <dgm:cxn modelId="{1BECE825-7686-487C-A491-D321EA8D5B54}" type="presParOf" srcId="{997AE823-869A-4F11-B34D-B1704FA3E424}" destId="{B908A60A-321F-4784-A3FD-7B4EFDAE654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DEA74E-9C35-4835-93F3-58D707C8FFA7}" type="doc">
      <dgm:prSet loTypeId="urn:microsoft.com/office/officeart/2005/8/layout/radial4" loCatId="relationship" qsTypeId="urn:microsoft.com/office/officeart/2005/8/quickstyle/simple1#3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C1BA4FCC-2F7E-431C-83A2-6245B42287F4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Комплексное методическое обеспечение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C27C91-876B-44D9-9258-DE7077501780}" type="parTrans" cxnId="{ECA3D9B1-9AF9-4686-8CE3-6C7A911DDAFF}">
      <dgm:prSet/>
      <dgm:spPr/>
      <dgm:t>
        <a:bodyPr/>
        <a:lstStyle/>
        <a:p>
          <a:endParaRPr lang="ru-RU"/>
        </a:p>
      </dgm:t>
    </dgm:pt>
    <dgm:pt modelId="{30BA3930-4F95-457E-A371-BE29A73B5D3A}" type="sibTrans" cxnId="{ECA3D9B1-9AF9-4686-8CE3-6C7A911DDAFF}">
      <dgm:prSet/>
      <dgm:spPr/>
      <dgm:t>
        <a:bodyPr/>
        <a:lstStyle/>
        <a:p>
          <a:endParaRPr lang="ru-RU"/>
        </a:p>
      </dgm:t>
    </dgm:pt>
    <dgm:pt modelId="{2DD9D69A-9728-4B05-9118-4B9FAEA1998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Средства нормативного обеспечения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01A695-1D36-47F2-8217-45CFD4F26F02}" type="parTrans" cxnId="{64DFCA35-6238-479E-96D2-C53364B9D2A8}">
      <dgm:prSet/>
      <dgm:spPr/>
      <dgm:t>
        <a:bodyPr/>
        <a:lstStyle/>
        <a:p>
          <a:endParaRPr lang="ru-RU"/>
        </a:p>
      </dgm:t>
    </dgm:pt>
    <dgm:pt modelId="{726C270B-6C4E-4039-AA2B-C502CABA5B54}" type="sibTrans" cxnId="{64DFCA35-6238-479E-96D2-C53364B9D2A8}">
      <dgm:prSet/>
      <dgm:spPr/>
      <dgm:t>
        <a:bodyPr/>
        <a:lstStyle/>
        <a:p>
          <a:endParaRPr lang="ru-RU"/>
        </a:p>
      </dgm:t>
    </dgm:pt>
    <dgm:pt modelId="{8CE9B86F-0CC3-4511-9926-DE18F468D5E3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Средства учебно-методического обеспечения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A4C370-57B7-4106-AD85-46E3B720F55B}" type="parTrans" cxnId="{DE56141D-A861-4101-9B8A-7E49F30E4BFF}">
      <dgm:prSet/>
      <dgm:spPr/>
      <dgm:t>
        <a:bodyPr/>
        <a:lstStyle/>
        <a:p>
          <a:endParaRPr lang="ru-RU"/>
        </a:p>
      </dgm:t>
    </dgm:pt>
    <dgm:pt modelId="{44980452-8270-4606-842A-A92630B4E178}" type="sibTrans" cxnId="{DE56141D-A861-4101-9B8A-7E49F30E4BFF}">
      <dgm:prSet/>
      <dgm:spPr/>
      <dgm:t>
        <a:bodyPr/>
        <a:lstStyle/>
        <a:p>
          <a:endParaRPr lang="ru-RU"/>
        </a:p>
      </dgm:t>
    </dgm:pt>
    <dgm:pt modelId="{3B964988-1B03-4D6E-9D00-89CDF946A74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Средства обучения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63D83F-EDE9-46DA-A7FF-0DDBF659BFBA}" type="parTrans" cxnId="{E2C56628-0153-4B64-91D0-D218BD430758}">
      <dgm:prSet/>
      <dgm:spPr/>
      <dgm:t>
        <a:bodyPr/>
        <a:lstStyle/>
        <a:p>
          <a:endParaRPr lang="ru-RU"/>
        </a:p>
      </dgm:t>
    </dgm:pt>
    <dgm:pt modelId="{8CF2980B-CC61-471C-88D2-687D9796317B}" type="sibTrans" cxnId="{E2C56628-0153-4B64-91D0-D218BD430758}">
      <dgm:prSet/>
      <dgm:spPr/>
      <dgm:t>
        <a:bodyPr/>
        <a:lstStyle/>
        <a:p>
          <a:endParaRPr lang="ru-RU"/>
        </a:p>
      </dgm:t>
    </dgm:pt>
    <dgm:pt modelId="{1CF7EC27-696D-4FA0-9A64-CD193BD083C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Средства контроля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2D85F2-C4D7-43CB-AF15-A21111A54157}" type="parTrans" cxnId="{B89B5C4B-B778-404B-ACE4-8ED8B706EDF8}">
      <dgm:prSet/>
      <dgm:spPr/>
      <dgm:t>
        <a:bodyPr/>
        <a:lstStyle/>
        <a:p>
          <a:endParaRPr lang="ru-RU"/>
        </a:p>
      </dgm:t>
    </dgm:pt>
    <dgm:pt modelId="{58B4D74B-2ECA-4594-A77E-79F2F84BF975}" type="sibTrans" cxnId="{B89B5C4B-B778-404B-ACE4-8ED8B706EDF8}">
      <dgm:prSet/>
      <dgm:spPr/>
      <dgm:t>
        <a:bodyPr/>
        <a:lstStyle/>
        <a:p>
          <a:endParaRPr lang="ru-RU"/>
        </a:p>
      </dgm:t>
    </dgm:pt>
    <dgm:pt modelId="{2A49E3B6-7FC0-4F84-B91F-034A24CB8049}" type="pres">
      <dgm:prSet presAssocID="{74DEA74E-9C35-4835-93F3-58D707C8FFA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D72D0D-8A9A-45A9-B500-DAADC76B2823}" type="pres">
      <dgm:prSet presAssocID="{C1BA4FCC-2F7E-431C-83A2-6245B42287F4}" presName="centerShape" presStyleLbl="node0" presStyleIdx="0" presStyleCnt="1" custScaleX="136287" custScaleY="103182" custLinFactNeighborX="150" custLinFactNeighborY="-1243"/>
      <dgm:spPr/>
      <dgm:t>
        <a:bodyPr/>
        <a:lstStyle/>
        <a:p>
          <a:endParaRPr lang="ru-RU"/>
        </a:p>
      </dgm:t>
    </dgm:pt>
    <dgm:pt modelId="{EE00F802-8DB7-438F-926A-0F9D8A5F8630}" type="pres">
      <dgm:prSet presAssocID="{3D01A695-1D36-47F2-8217-45CFD4F26F02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86D85C01-D3C7-4318-90BC-27002BB1816B}" type="pres">
      <dgm:prSet presAssocID="{2DD9D69A-9728-4B05-9118-4B9FAEA1998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72ACC-0275-42D8-A82E-B3B59730AA88}" type="pres">
      <dgm:prSet presAssocID="{90A4C370-57B7-4106-AD85-46E3B720F55B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08BCA126-C1F2-44B6-AF98-7E05F1E20E6D}" type="pres">
      <dgm:prSet presAssocID="{8CE9B86F-0CC3-4511-9926-DE18F468D5E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EAC756-2169-4AD2-A812-C65D44DFC8CD}" type="pres">
      <dgm:prSet presAssocID="{E763D83F-EDE9-46DA-A7FF-0DDBF659BFBA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F8202604-147A-4C35-B0B1-2CF6B27B3A6D}" type="pres">
      <dgm:prSet presAssocID="{3B964988-1B03-4D6E-9D00-89CDF946A74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6E5CDD-2B98-4EB6-9926-DF3D9B0B070B}" type="pres">
      <dgm:prSet presAssocID="{D12D85F2-C4D7-43CB-AF15-A21111A54157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5DE1C8FF-71D1-4CE5-9CB0-49267153E626}" type="pres">
      <dgm:prSet presAssocID="{1CF7EC27-696D-4FA0-9A64-CD193BD083C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78DB26-27E4-42BF-A282-F34898878B8B}" type="presOf" srcId="{8CE9B86F-0CC3-4511-9926-DE18F468D5E3}" destId="{08BCA126-C1F2-44B6-AF98-7E05F1E20E6D}" srcOrd="0" destOrd="0" presId="urn:microsoft.com/office/officeart/2005/8/layout/radial4"/>
    <dgm:cxn modelId="{A20C17B4-F3B3-4105-9B33-10F00DF86072}" type="presOf" srcId="{90A4C370-57B7-4106-AD85-46E3B720F55B}" destId="{1A272ACC-0275-42D8-A82E-B3B59730AA88}" srcOrd="0" destOrd="0" presId="urn:microsoft.com/office/officeart/2005/8/layout/radial4"/>
    <dgm:cxn modelId="{D161B33B-1EC9-41BD-8911-E322F02A6943}" type="presOf" srcId="{2DD9D69A-9728-4B05-9118-4B9FAEA19984}" destId="{86D85C01-D3C7-4318-90BC-27002BB1816B}" srcOrd="0" destOrd="0" presId="urn:microsoft.com/office/officeart/2005/8/layout/radial4"/>
    <dgm:cxn modelId="{C6F4D0D9-20A8-4CC9-A0A6-29553B666DD6}" type="presOf" srcId="{3D01A695-1D36-47F2-8217-45CFD4F26F02}" destId="{EE00F802-8DB7-438F-926A-0F9D8A5F8630}" srcOrd="0" destOrd="0" presId="urn:microsoft.com/office/officeart/2005/8/layout/radial4"/>
    <dgm:cxn modelId="{C08AD0FA-61F7-4CF5-A1E3-C2864F6CD6CB}" type="presOf" srcId="{74DEA74E-9C35-4835-93F3-58D707C8FFA7}" destId="{2A49E3B6-7FC0-4F84-B91F-034A24CB8049}" srcOrd="0" destOrd="0" presId="urn:microsoft.com/office/officeart/2005/8/layout/radial4"/>
    <dgm:cxn modelId="{BC3E5970-D13B-442A-95D4-87FE4D0BA59D}" type="presOf" srcId="{1CF7EC27-696D-4FA0-9A64-CD193BD083C6}" destId="{5DE1C8FF-71D1-4CE5-9CB0-49267153E626}" srcOrd="0" destOrd="0" presId="urn:microsoft.com/office/officeart/2005/8/layout/radial4"/>
    <dgm:cxn modelId="{ECA3D9B1-9AF9-4686-8CE3-6C7A911DDAFF}" srcId="{74DEA74E-9C35-4835-93F3-58D707C8FFA7}" destId="{C1BA4FCC-2F7E-431C-83A2-6245B42287F4}" srcOrd="0" destOrd="0" parTransId="{4CC27C91-876B-44D9-9258-DE7077501780}" sibTransId="{30BA3930-4F95-457E-A371-BE29A73B5D3A}"/>
    <dgm:cxn modelId="{DE56141D-A861-4101-9B8A-7E49F30E4BFF}" srcId="{C1BA4FCC-2F7E-431C-83A2-6245B42287F4}" destId="{8CE9B86F-0CC3-4511-9926-DE18F468D5E3}" srcOrd="1" destOrd="0" parTransId="{90A4C370-57B7-4106-AD85-46E3B720F55B}" sibTransId="{44980452-8270-4606-842A-A92630B4E178}"/>
    <dgm:cxn modelId="{E2C56628-0153-4B64-91D0-D218BD430758}" srcId="{C1BA4FCC-2F7E-431C-83A2-6245B42287F4}" destId="{3B964988-1B03-4D6E-9D00-89CDF946A74E}" srcOrd="2" destOrd="0" parTransId="{E763D83F-EDE9-46DA-A7FF-0DDBF659BFBA}" sibTransId="{8CF2980B-CC61-471C-88D2-687D9796317B}"/>
    <dgm:cxn modelId="{120A24C5-7AF7-47C2-8394-D3DFBAA71C82}" type="presOf" srcId="{D12D85F2-C4D7-43CB-AF15-A21111A54157}" destId="{556E5CDD-2B98-4EB6-9926-DF3D9B0B070B}" srcOrd="0" destOrd="0" presId="urn:microsoft.com/office/officeart/2005/8/layout/radial4"/>
    <dgm:cxn modelId="{B89B5C4B-B778-404B-ACE4-8ED8B706EDF8}" srcId="{C1BA4FCC-2F7E-431C-83A2-6245B42287F4}" destId="{1CF7EC27-696D-4FA0-9A64-CD193BD083C6}" srcOrd="3" destOrd="0" parTransId="{D12D85F2-C4D7-43CB-AF15-A21111A54157}" sibTransId="{58B4D74B-2ECA-4594-A77E-79F2F84BF975}"/>
    <dgm:cxn modelId="{E340AA7A-FD01-4CC8-BE70-3C129095F712}" type="presOf" srcId="{3B964988-1B03-4D6E-9D00-89CDF946A74E}" destId="{F8202604-147A-4C35-B0B1-2CF6B27B3A6D}" srcOrd="0" destOrd="0" presId="urn:microsoft.com/office/officeart/2005/8/layout/radial4"/>
    <dgm:cxn modelId="{331F0290-237C-4D16-9ACD-3E6AC4BA8401}" type="presOf" srcId="{C1BA4FCC-2F7E-431C-83A2-6245B42287F4}" destId="{40D72D0D-8A9A-45A9-B500-DAADC76B2823}" srcOrd="0" destOrd="0" presId="urn:microsoft.com/office/officeart/2005/8/layout/radial4"/>
    <dgm:cxn modelId="{A93E8829-2DB8-4102-9AAA-42C036A933FE}" type="presOf" srcId="{E763D83F-EDE9-46DA-A7FF-0DDBF659BFBA}" destId="{D3EAC756-2169-4AD2-A812-C65D44DFC8CD}" srcOrd="0" destOrd="0" presId="urn:microsoft.com/office/officeart/2005/8/layout/radial4"/>
    <dgm:cxn modelId="{64DFCA35-6238-479E-96D2-C53364B9D2A8}" srcId="{C1BA4FCC-2F7E-431C-83A2-6245B42287F4}" destId="{2DD9D69A-9728-4B05-9118-4B9FAEA19984}" srcOrd="0" destOrd="0" parTransId="{3D01A695-1D36-47F2-8217-45CFD4F26F02}" sibTransId="{726C270B-6C4E-4039-AA2B-C502CABA5B54}"/>
    <dgm:cxn modelId="{7887E11F-23B0-41DE-8A40-B335F84C1B6C}" type="presParOf" srcId="{2A49E3B6-7FC0-4F84-B91F-034A24CB8049}" destId="{40D72D0D-8A9A-45A9-B500-DAADC76B2823}" srcOrd="0" destOrd="0" presId="urn:microsoft.com/office/officeart/2005/8/layout/radial4"/>
    <dgm:cxn modelId="{6DE4E795-58FA-4BC9-AF6A-D4EEFEF90A0A}" type="presParOf" srcId="{2A49E3B6-7FC0-4F84-B91F-034A24CB8049}" destId="{EE00F802-8DB7-438F-926A-0F9D8A5F8630}" srcOrd="1" destOrd="0" presId="urn:microsoft.com/office/officeart/2005/8/layout/radial4"/>
    <dgm:cxn modelId="{D2094E25-ADBB-40F9-A204-653172BB6597}" type="presParOf" srcId="{2A49E3B6-7FC0-4F84-B91F-034A24CB8049}" destId="{86D85C01-D3C7-4318-90BC-27002BB1816B}" srcOrd="2" destOrd="0" presId="urn:microsoft.com/office/officeart/2005/8/layout/radial4"/>
    <dgm:cxn modelId="{CB58A90D-9B4E-4A6E-9894-C509A16E669B}" type="presParOf" srcId="{2A49E3B6-7FC0-4F84-B91F-034A24CB8049}" destId="{1A272ACC-0275-42D8-A82E-B3B59730AA88}" srcOrd="3" destOrd="0" presId="urn:microsoft.com/office/officeart/2005/8/layout/radial4"/>
    <dgm:cxn modelId="{79B49D8A-B2C9-471C-BB69-77BABC4CCD83}" type="presParOf" srcId="{2A49E3B6-7FC0-4F84-B91F-034A24CB8049}" destId="{08BCA126-C1F2-44B6-AF98-7E05F1E20E6D}" srcOrd="4" destOrd="0" presId="urn:microsoft.com/office/officeart/2005/8/layout/radial4"/>
    <dgm:cxn modelId="{1D2C64D5-5DBC-4802-B574-A61A7AC60569}" type="presParOf" srcId="{2A49E3B6-7FC0-4F84-B91F-034A24CB8049}" destId="{D3EAC756-2169-4AD2-A812-C65D44DFC8CD}" srcOrd="5" destOrd="0" presId="urn:microsoft.com/office/officeart/2005/8/layout/radial4"/>
    <dgm:cxn modelId="{8BE1E761-9339-441B-9BD4-CA9582CB8252}" type="presParOf" srcId="{2A49E3B6-7FC0-4F84-B91F-034A24CB8049}" destId="{F8202604-147A-4C35-B0B1-2CF6B27B3A6D}" srcOrd="6" destOrd="0" presId="urn:microsoft.com/office/officeart/2005/8/layout/radial4"/>
    <dgm:cxn modelId="{68B84729-F3AD-4C13-9599-505E217282F8}" type="presParOf" srcId="{2A49E3B6-7FC0-4F84-B91F-034A24CB8049}" destId="{556E5CDD-2B98-4EB6-9926-DF3D9B0B070B}" srcOrd="7" destOrd="0" presId="urn:microsoft.com/office/officeart/2005/8/layout/radial4"/>
    <dgm:cxn modelId="{965496E9-4FCD-4148-B7FE-108B3315ED95}" type="presParOf" srcId="{2A49E3B6-7FC0-4F84-B91F-034A24CB8049}" destId="{5DE1C8FF-71D1-4CE5-9CB0-49267153E626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AF814E-D0C5-4FEC-BD10-15917ACDD983}" type="doc">
      <dgm:prSet loTypeId="urn:microsoft.com/office/officeart/2005/8/layout/hList7#2" loCatId="list" qsTypeId="urn:microsoft.com/office/officeart/2005/8/quickstyle/simple1#4" qsCatId="simple" csTypeId="urn:microsoft.com/office/officeart/2005/8/colors/accent1_2#2" csCatId="accent1" phldr="1"/>
      <dgm:spPr/>
    </dgm:pt>
    <dgm:pt modelId="{25BC2DB4-0C89-4646-9C10-53529F855EBD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Куратор педагог, воспитатель</a:t>
          </a:r>
        </a:p>
        <a:p>
          <a:r>
            <a: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57F657-7E19-49C5-B97F-7EE49B0F4F4D}" type="parTrans" cxnId="{E60D6A87-5692-469A-906F-C6C7DB0B0F9B}">
      <dgm:prSet/>
      <dgm:spPr/>
      <dgm:t>
        <a:bodyPr/>
        <a:lstStyle/>
        <a:p>
          <a:endParaRPr lang="ru-RU"/>
        </a:p>
      </dgm:t>
    </dgm:pt>
    <dgm:pt modelId="{C97A2F4C-B927-41D6-9C55-759938D001CB}" type="sibTrans" cxnId="{E60D6A87-5692-469A-906F-C6C7DB0B0F9B}">
      <dgm:prSet/>
      <dgm:spPr/>
      <dgm:t>
        <a:bodyPr/>
        <a:lstStyle/>
        <a:p>
          <a:endParaRPr lang="ru-RU"/>
        </a:p>
      </dgm:t>
    </dgm:pt>
    <dgm:pt modelId="{B582ED6D-00AF-4777-93B4-5D162BF18831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Ученик-наставник</a:t>
          </a:r>
        </a:p>
        <a:p>
          <a:pPr rtl="0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</a:t>
          </a:r>
        </a:p>
      </dgm:t>
    </dgm:pt>
    <dgm:pt modelId="{47507091-2BBC-4D52-AEF0-6691F2D5E45F}" type="parTrans" cxnId="{C168EE07-B6E5-4A7C-9E13-634B231CA156}">
      <dgm:prSet/>
      <dgm:spPr/>
      <dgm:t>
        <a:bodyPr/>
        <a:lstStyle/>
        <a:p>
          <a:endParaRPr lang="ru-RU"/>
        </a:p>
      </dgm:t>
    </dgm:pt>
    <dgm:pt modelId="{72A85D53-4A18-4279-BA42-518BB5076F97}" type="sibTrans" cxnId="{C168EE07-B6E5-4A7C-9E13-634B231CA156}">
      <dgm:prSet/>
      <dgm:spPr/>
      <dgm:t>
        <a:bodyPr/>
        <a:lstStyle/>
        <a:p>
          <a:endParaRPr lang="ru-RU"/>
        </a:p>
      </dgm:t>
    </dgm:pt>
    <dgm:pt modelId="{D6276430-0B55-48D5-B196-9F6E958A035C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Воспитанник-наставляемый</a:t>
          </a:r>
        </a:p>
        <a:p>
          <a:pPr rtl="0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 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AF2580-6CA7-4741-BBC1-66B9F7722B15}" type="sibTrans" cxnId="{096EA25F-C4BB-4C31-B5E8-EEE78AD8C14F}">
      <dgm:prSet/>
      <dgm:spPr/>
      <dgm:t>
        <a:bodyPr/>
        <a:lstStyle/>
        <a:p>
          <a:endParaRPr lang="ru-RU"/>
        </a:p>
      </dgm:t>
    </dgm:pt>
    <dgm:pt modelId="{1C009020-1067-416E-914C-DED7370ED193}" type="parTrans" cxnId="{096EA25F-C4BB-4C31-B5E8-EEE78AD8C14F}">
      <dgm:prSet/>
      <dgm:spPr/>
      <dgm:t>
        <a:bodyPr/>
        <a:lstStyle/>
        <a:p>
          <a:endParaRPr lang="ru-RU"/>
        </a:p>
      </dgm:t>
    </dgm:pt>
    <dgm:pt modelId="{47D1EBFB-E225-4055-A64A-341E8311391E}" type="pres">
      <dgm:prSet presAssocID="{CEAF814E-D0C5-4FEC-BD10-15917ACDD983}" presName="Name0" presStyleCnt="0">
        <dgm:presLayoutVars>
          <dgm:dir/>
          <dgm:resizeHandles val="exact"/>
        </dgm:presLayoutVars>
      </dgm:prSet>
      <dgm:spPr/>
    </dgm:pt>
    <dgm:pt modelId="{8C2B650A-E93B-4B99-AC09-196E908BB9FC}" type="pres">
      <dgm:prSet presAssocID="{CEAF814E-D0C5-4FEC-BD10-15917ACDD983}" presName="fgShape" presStyleLbl="fgShp" presStyleIdx="0" presStyleCnt="1"/>
      <dgm:spPr/>
    </dgm:pt>
    <dgm:pt modelId="{F46F2472-E978-4114-A860-8CEBA4AC6326}" type="pres">
      <dgm:prSet presAssocID="{CEAF814E-D0C5-4FEC-BD10-15917ACDD983}" presName="linComp" presStyleCnt="0"/>
      <dgm:spPr/>
    </dgm:pt>
    <dgm:pt modelId="{E56913D6-2D30-4D75-B08F-BB5BB284DF69}" type="pres">
      <dgm:prSet presAssocID="{25BC2DB4-0C89-4646-9C10-53529F855EBD}" presName="compNode" presStyleCnt="0"/>
      <dgm:spPr/>
    </dgm:pt>
    <dgm:pt modelId="{628926B0-2B8A-406F-AE38-C1A79151D1CE}" type="pres">
      <dgm:prSet presAssocID="{25BC2DB4-0C89-4646-9C10-53529F855EBD}" presName="bkgdShape" presStyleLbl="node1" presStyleIdx="0" presStyleCnt="3" custLinFactX="-71910" custLinFactNeighborX="-100000" custLinFactNeighborY="15791"/>
      <dgm:spPr/>
      <dgm:t>
        <a:bodyPr/>
        <a:lstStyle/>
        <a:p>
          <a:endParaRPr lang="ru-RU"/>
        </a:p>
      </dgm:t>
    </dgm:pt>
    <dgm:pt modelId="{5319D4D5-34D3-446C-A8D9-8BCA87773EB2}" type="pres">
      <dgm:prSet presAssocID="{25BC2DB4-0C89-4646-9C10-53529F855EBD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6896A-F528-4126-83B9-92A85F409149}" type="pres">
      <dgm:prSet presAssocID="{25BC2DB4-0C89-4646-9C10-53529F855EBD}" presName="invisiNode" presStyleLbl="node1" presStyleIdx="0" presStyleCnt="3"/>
      <dgm:spPr/>
    </dgm:pt>
    <dgm:pt modelId="{8F2542EE-6790-44FB-981F-1282131722FF}" type="pres">
      <dgm:prSet presAssocID="{25BC2DB4-0C89-4646-9C10-53529F855EBD}" presName="imagNode" presStyleLbl="fgImgPlace1" presStyleIdx="0" presStyleCnt="3" custLinFactNeighborX="4692" custLinFactNeighborY="316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CEC815C-D079-4022-968F-0B0B49D98DCD}" type="pres">
      <dgm:prSet presAssocID="{C97A2F4C-B927-41D6-9C55-759938D001C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B180746-4C7A-4BE6-BC11-D839C4907017}" type="pres">
      <dgm:prSet presAssocID="{B582ED6D-00AF-4777-93B4-5D162BF18831}" presName="compNode" presStyleCnt="0"/>
      <dgm:spPr/>
    </dgm:pt>
    <dgm:pt modelId="{3A2A213E-AE35-4100-987B-3D95F3FCF783}" type="pres">
      <dgm:prSet presAssocID="{B582ED6D-00AF-4777-93B4-5D162BF18831}" presName="bkgdShape" presStyleLbl="node1" presStyleIdx="1" presStyleCnt="3"/>
      <dgm:spPr/>
      <dgm:t>
        <a:bodyPr/>
        <a:lstStyle/>
        <a:p>
          <a:endParaRPr lang="ru-RU"/>
        </a:p>
      </dgm:t>
    </dgm:pt>
    <dgm:pt modelId="{968E7CDB-6E7B-405D-9928-BDB2500F464F}" type="pres">
      <dgm:prSet presAssocID="{B582ED6D-00AF-4777-93B4-5D162BF18831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7758D2-DB66-4738-B5DA-26CB4F32D5F0}" type="pres">
      <dgm:prSet presAssocID="{B582ED6D-00AF-4777-93B4-5D162BF18831}" presName="invisiNode" presStyleLbl="node1" presStyleIdx="1" presStyleCnt="3"/>
      <dgm:spPr/>
    </dgm:pt>
    <dgm:pt modelId="{68944F21-FAC5-435E-B285-00E0408ACD25}" type="pres">
      <dgm:prSet presAssocID="{B582ED6D-00AF-4777-93B4-5D162BF18831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4914393-2E09-4A21-B2AD-57B1C77B5DFC}" type="pres">
      <dgm:prSet presAssocID="{72A85D53-4A18-4279-BA42-518BB5076F9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CA2913-0387-463F-AB08-150690803290}" type="pres">
      <dgm:prSet presAssocID="{D6276430-0B55-48D5-B196-9F6E958A035C}" presName="compNode" presStyleCnt="0"/>
      <dgm:spPr/>
    </dgm:pt>
    <dgm:pt modelId="{7488F12F-4ABC-44A8-B5FB-ED9CD1075B90}" type="pres">
      <dgm:prSet presAssocID="{D6276430-0B55-48D5-B196-9F6E958A035C}" presName="bkgdShape" presStyleLbl="node1" presStyleIdx="2" presStyleCnt="3"/>
      <dgm:spPr/>
      <dgm:t>
        <a:bodyPr/>
        <a:lstStyle/>
        <a:p>
          <a:endParaRPr lang="ru-RU"/>
        </a:p>
      </dgm:t>
    </dgm:pt>
    <dgm:pt modelId="{15B151DE-338B-4F83-A1FA-6BA6F994EC90}" type="pres">
      <dgm:prSet presAssocID="{D6276430-0B55-48D5-B196-9F6E958A035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38CD7-3237-4522-99E1-2968562B1D6C}" type="pres">
      <dgm:prSet presAssocID="{D6276430-0B55-48D5-B196-9F6E958A035C}" presName="invisiNode" presStyleLbl="node1" presStyleIdx="2" presStyleCnt="3"/>
      <dgm:spPr/>
    </dgm:pt>
    <dgm:pt modelId="{D068CF4E-B99D-4563-BB4A-7C0BE8AB2633}" type="pres">
      <dgm:prSet presAssocID="{D6276430-0B55-48D5-B196-9F6E958A035C}" presName="imagNode" presStyleLbl="fgImgPlace1" presStyleIdx="2" presStyleCnt="3"/>
      <dgm:spPr/>
    </dgm:pt>
  </dgm:ptLst>
  <dgm:cxnLst>
    <dgm:cxn modelId="{144F19F3-105A-4DB5-A4CB-A812F4A7F4DB}" type="presOf" srcId="{25BC2DB4-0C89-4646-9C10-53529F855EBD}" destId="{628926B0-2B8A-406F-AE38-C1A79151D1CE}" srcOrd="0" destOrd="0" presId="urn:microsoft.com/office/officeart/2005/8/layout/hList7#2"/>
    <dgm:cxn modelId="{1D78E8DE-4722-4C2D-A4FE-56662139475B}" type="presOf" srcId="{B582ED6D-00AF-4777-93B4-5D162BF18831}" destId="{3A2A213E-AE35-4100-987B-3D95F3FCF783}" srcOrd="0" destOrd="0" presId="urn:microsoft.com/office/officeart/2005/8/layout/hList7#2"/>
    <dgm:cxn modelId="{096EA25F-C4BB-4C31-B5E8-EEE78AD8C14F}" srcId="{CEAF814E-D0C5-4FEC-BD10-15917ACDD983}" destId="{D6276430-0B55-48D5-B196-9F6E958A035C}" srcOrd="2" destOrd="0" parTransId="{1C009020-1067-416E-914C-DED7370ED193}" sibTransId="{14AF2580-6CA7-4741-BBC1-66B9F7722B15}"/>
    <dgm:cxn modelId="{2F16DF90-3423-4E94-A4B6-D195459853A2}" type="presOf" srcId="{B582ED6D-00AF-4777-93B4-5D162BF18831}" destId="{968E7CDB-6E7B-405D-9928-BDB2500F464F}" srcOrd="1" destOrd="0" presId="urn:microsoft.com/office/officeart/2005/8/layout/hList7#2"/>
    <dgm:cxn modelId="{3FA7D7EC-6B1F-4319-BB29-A6773051AC11}" type="presOf" srcId="{72A85D53-4A18-4279-BA42-518BB5076F97}" destId="{94914393-2E09-4A21-B2AD-57B1C77B5DFC}" srcOrd="0" destOrd="0" presId="urn:microsoft.com/office/officeart/2005/8/layout/hList7#2"/>
    <dgm:cxn modelId="{D1399B5B-6820-4153-A5B0-19BA6FD9470E}" type="presOf" srcId="{D6276430-0B55-48D5-B196-9F6E958A035C}" destId="{15B151DE-338B-4F83-A1FA-6BA6F994EC90}" srcOrd="1" destOrd="0" presId="urn:microsoft.com/office/officeart/2005/8/layout/hList7#2"/>
    <dgm:cxn modelId="{7605A2EB-8CFE-41F0-BFC8-49635F033BAF}" type="presOf" srcId="{C97A2F4C-B927-41D6-9C55-759938D001CB}" destId="{8CEC815C-D079-4022-968F-0B0B49D98DCD}" srcOrd="0" destOrd="0" presId="urn:microsoft.com/office/officeart/2005/8/layout/hList7#2"/>
    <dgm:cxn modelId="{E60D6A87-5692-469A-906F-C6C7DB0B0F9B}" srcId="{CEAF814E-D0C5-4FEC-BD10-15917ACDD983}" destId="{25BC2DB4-0C89-4646-9C10-53529F855EBD}" srcOrd="0" destOrd="0" parTransId="{FE57F657-7E19-49C5-B97F-7EE49B0F4F4D}" sibTransId="{C97A2F4C-B927-41D6-9C55-759938D001CB}"/>
    <dgm:cxn modelId="{CF90EDF8-F370-488A-A1D2-B066B17DF7CD}" type="presOf" srcId="{25BC2DB4-0C89-4646-9C10-53529F855EBD}" destId="{5319D4D5-34D3-446C-A8D9-8BCA87773EB2}" srcOrd="1" destOrd="0" presId="urn:microsoft.com/office/officeart/2005/8/layout/hList7#2"/>
    <dgm:cxn modelId="{CD7C8BA2-C33B-413A-8B72-1C605A3B9672}" type="presOf" srcId="{CEAF814E-D0C5-4FEC-BD10-15917ACDD983}" destId="{47D1EBFB-E225-4055-A64A-341E8311391E}" srcOrd="0" destOrd="0" presId="urn:microsoft.com/office/officeart/2005/8/layout/hList7#2"/>
    <dgm:cxn modelId="{C168EE07-B6E5-4A7C-9E13-634B231CA156}" srcId="{CEAF814E-D0C5-4FEC-BD10-15917ACDD983}" destId="{B582ED6D-00AF-4777-93B4-5D162BF18831}" srcOrd="1" destOrd="0" parTransId="{47507091-2BBC-4D52-AEF0-6691F2D5E45F}" sibTransId="{72A85D53-4A18-4279-BA42-518BB5076F97}"/>
    <dgm:cxn modelId="{BAA61AE5-A288-4576-B297-B02F07E0129A}" type="presOf" srcId="{D6276430-0B55-48D5-B196-9F6E958A035C}" destId="{7488F12F-4ABC-44A8-B5FB-ED9CD1075B90}" srcOrd="0" destOrd="0" presId="urn:microsoft.com/office/officeart/2005/8/layout/hList7#2"/>
    <dgm:cxn modelId="{1A812289-D8FB-48EF-AFE5-EC8141791AB6}" type="presParOf" srcId="{47D1EBFB-E225-4055-A64A-341E8311391E}" destId="{8C2B650A-E93B-4B99-AC09-196E908BB9FC}" srcOrd="0" destOrd="0" presId="urn:microsoft.com/office/officeart/2005/8/layout/hList7#2"/>
    <dgm:cxn modelId="{EE12F008-463F-4706-BF57-E08C3D61E5AE}" type="presParOf" srcId="{47D1EBFB-E225-4055-A64A-341E8311391E}" destId="{F46F2472-E978-4114-A860-8CEBA4AC6326}" srcOrd="1" destOrd="0" presId="urn:microsoft.com/office/officeart/2005/8/layout/hList7#2"/>
    <dgm:cxn modelId="{ADD147F8-5F99-4833-B8EE-258E26A6BC05}" type="presParOf" srcId="{F46F2472-E978-4114-A860-8CEBA4AC6326}" destId="{E56913D6-2D30-4D75-B08F-BB5BB284DF69}" srcOrd="0" destOrd="0" presId="urn:microsoft.com/office/officeart/2005/8/layout/hList7#2"/>
    <dgm:cxn modelId="{D804D7C4-68F6-4DC8-A361-358F59FF80EA}" type="presParOf" srcId="{E56913D6-2D30-4D75-B08F-BB5BB284DF69}" destId="{628926B0-2B8A-406F-AE38-C1A79151D1CE}" srcOrd="0" destOrd="0" presId="urn:microsoft.com/office/officeart/2005/8/layout/hList7#2"/>
    <dgm:cxn modelId="{5555853F-DB8B-479A-9904-DD581BE69DD1}" type="presParOf" srcId="{E56913D6-2D30-4D75-B08F-BB5BB284DF69}" destId="{5319D4D5-34D3-446C-A8D9-8BCA87773EB2}" srcOrd="1" destOrd="0" presId="urn:microsoft.com/office/officeart/2005/8/layout/hList7#2"/>
    <dgm:cxn modelId="{66D03E48-DDE1-4D83-BD1D-AE68659D3851}" type="presParOf" srcId="{E56913D6-2D30-4D75-B08F-BB5BB284DF69}" destId="{9F16896A-F528-4126-83B9-92A85F409149}" srcOrd="2" destOrd="0" presId="urn:microsoft.com/office/officeart/2005/8/layout/hList7#2"/>
    <dgm:cxn modelId="{D0F924A1-7461-4189-81F7-F7F8E2EBE013}" type="presParOf" srcId="{E56913D6-2D30-4D75-B08F-BB5BB284DF69}" destId="{8F2542EE-6790-44FB-981F-1282131722FF}" srcOrd="3" destOrd="0" presId="urn:microsoft.com/office/officeart/2005/8/layout/hList7#2"/>
    <dgm:cxn modelId="{1BDD13D1-A249-446C-B367-F49569847757}" type="presParOf" srcId="{F46F2472-E978-4114-A860-8CEBA4AC6326}" destId="{8CEC815C-D079-4022-968F-0B0B49D98DCD}" srcOrd="1" destOrd="0" presId="urn:microsoft.com/office/officeart/2005/8/layout/hList7#2"/>
    <dgm:cxn modelId="{9CA0930E-9344-4BF3-B2F2-CDADB361F9EE}" type="presParOf" srcId="{F46F2472-E978-4114-A860-8CEBA4AC6326}" destId="{EB180746-4C7A-4BE6-BC11-D839C4907017}" srcOrd="2" destOrd="0" presId="urn:microsoft.com/office/officeart/2005/8/layout/hList7#2"/>
    <dgm:cxn modelId="{18F4E1EF-26C3-4C97-9975-D0FB772A446A}" type="presParOf" srcId="{EB180746-4C7A-4BE6-BC11-D839C4907017}" destId="{3A2A213E-AE35-4100-987B-3D95F3FCF783}" srcOrd="0" destOrd="0" presId="urn:microsoft.com/office/officeart/2005/8/layout/hList7#2"/>
    <dgm:cxn modelId="{6C3C221B-557F-4042-9E12-50ECA8DD66DA}" type="presParOf" srcId="{EB180746-4C7A-4BE6-BC11-D839C4907017}" destId="{968E7CDB-6E7B-405D-9928-BDB2500F464F}" srcOrd="1" destOrd="0" presId="urn:microsoft.com/office/officeart/2005/8/layout/hList7#2"/>
    <dgm:cxn modelId="{AD6D6DBA-4617-42A2-A6E7-442E09E6A6FA}" type="presParOf" srcId="{EB180746-4C7A-4BE6-BC11-D839C4907017}" destId="{057758D2-DB66-4738-B5DA-26CB4F32D5F0}" srcOrd="2" destOrd="0" presId="urn:microsoft.com/office/officeart/2005/8/layout/hList7#2"/>
    <dgm:cxn modelId="{4435FD0F-4947-4028-9F5A-7C0CA3190DF3}" type="presParOf" srcId="{EB180746-4C7A-4BE6-BC11-D839C4907017}" destId="{68944F21-FAC5-435E-B285-00E0408ACD25}" srcOrd="3" destOrd="0" presId="urn:microsoft.com/office/officeart/2005/8/layout/hList7#2"/>
    <dgm:cxn modelId="{65322266-C928-42D8-BDF2-43968435E92D}" type="presParOf" srcId="{F46F2472-E978-4114-A860-8CEBA4AC6326}" destId="{94914393-2E09-4A21-B2AD-57B1C77B5DFC}" srcOrd="3" destOrd="0" presId="urn:microsoft.com/office/officeart/2005/8/layout/hList7#2"/>
    <dgm:cxn modelId="{28CAC6DB-A6BA-418B-B617-B6B5467B7D5C}" type="presParOf" srcId="{F46F2472-E978-4114-A860-8CEBA4AC6326}" destId="{18CA2913-0387-463F-AB08-150690803290}" srcOrd="4" destOrd="0" presId="urn:microsoft.com/office/officeart/2005/8/layout/hList7#2"/>
    <dgm:cxn modelId="{EAA56FE9-D7A9-48D5-AA4B-C514E0DE52DA}" type="presParOf" srcId="{18CA2913-0387-463F-AB08-150690803290}" destId="{7488F12F-4ABC-44A8-B5FB-ED9CD1075B90}" srcOrd="0" destOrd="0" presId="urn:microsoft.com/office/officeart/2005/8/layout/hList7#2"/>
    <dgm:cxn modelId="{C6D9B4BF-8FE6-46A9-801F-AF2C53D6B184}" type="presParOf" srcId="{18CA2913-0387-463F-AB08-150690803290}" destId="{15B151DE-338B-4F83-A1FA-6BA6F994EC90}" srcOrd="1" destOrd="0" presId="urn:microsoft.com/office/officeart/2005/8/layout/hList7#2"/>
    <dgm:cxn modelId="{454A80C9-7A2F-4832-B277-8B40A28CE2D6}" type="presParOf" srcId="{18CA2913-0387-463F-AB08-150690803290}" destId="{6E638CD7-3237-4522-99E1-2968562B1D6C}" srcOrd="2" destOrd="0" presId="urn:microsoft.com/office/officeart/2005/8/layout/hList7#2"/>
    <dgm:cxn modelId="{1F9CA2D7-9E4E-4224-B530-3651721B7742}" type="presParOf" srcId="{18CA2913-0387-463F-AB08-150690803290}" destId="{D068CF4E-B99D-4563-BB4A-7C0BE8AB2633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86BEC2E-78C2-4E1E-8AE1-DD7EA89DE77B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4C6689-7948-4EC3-BA48-8112F314F7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3317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FBAFF6-B1FE-4AD7-BF60-1A06D3DE073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161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sp>
          <p:nvSpPr>
            <p:cNvPr id="5" name="Freeform 14"/>
            <p:cNvSpPr/>
            <p:nvPr/>
          </p:nvSpPr>
          <p:spPr>
            <a:xfrm>
              <a:off x="0" y="-8467"/>
              <a:ext cx="863600" cy="569797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6" name="Straight Connector 18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9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2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6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B891B-6483-4B33-BF5F-12FA41A4C766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CA043-854A-4B4C-B31E-41737E9B2B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90A56-BC7A-4BF7-BFE2-D08735D312F6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D24A1-3CA2-42F5-94F8-1D4F2F330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936B5-2138-4C78-9398-37BA5DCF576B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532F9-BBB8-4B24-BEE5-2118D7014F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568EF-85BB-4F0C-9A8D-32624C19B5CA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84333-8422-4E0B-816D-D90B4167B5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3D5D9-8426-4E7E-9E84-5358CBC6BFEB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4A50F-EEA8-4A69-BAA4-EBAC872F6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6D55F-4DD6-4BD1-B958-B645EF160FCE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D76A2-1AB1-49A2-8361-1581119E8D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EF39F-1F3C-418B-802C-AA42F95B0990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3927A-41B1-4AE2-99A7-409BDCA0C3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75168-A0CD-4739-A715-EBB513E2C823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57634-B469-4661-8850-AC5E7470CD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2CB47-A488-4AD5-A863-9CC36522F6C0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B39C2-68FF-4A10-A4FE-46CF572BA7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ED69B-D484-479F-B62B-3C79B8B9AAF3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3B937-38A4-45B0-B46E-385B803EBC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BF9E7-69C1-417E-8AF8-24CF6A6AD94B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D9BC0-8801-4085-BE96-A765FA62EE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F4C0B-D545-43F6-AD15-32C09F4FCFBA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5F82C-916F-47CF-AF91-D01BAD995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94E20-2E39-4DF4-A74F-9B1ED1D927FE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80B1E-BC33-4ACC-B8A9-9FDB849DC5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BB098-11E8-4DAA-929C-8B35B01E2F90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45635-DDC9-4421-B9B2-846D550CFD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17F48-8F3F-4313-8B5B-E3B4507D70C1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BB3BB-C90F-43D8-9EAE-77D084045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D14AD-F680-48CA-B2C9-E923F529D332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4515C-B6D0-40C7-9A4E-A61B026AE5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43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2771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27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94C4FA-F57B-4961-87AD-D09E62872C7B}" type="datetimeFigureOut">
              <a:rPr lang="ru-RU"/>
              <a:pPr>
                <a:defRPr/>
              </a:pPr>
              <a:t>27.04.2023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339E6A-EEAC-4FF2-BB21-41941CD6D7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4" r:id="rId2"/>
    <p:sldLayoutId id="2147483743" r:id="rId3"/>
    <p:sldLayoutId id="2147483742" r:id="rId4"/>
    <p:sldLayoutId id="2147483741" r:id="rId5"/>
    <p:sldLayoutId id="2147483740" r:id="rId6"/>
    <p:sldLayoutId id="2147483739" r:id="rId7"/>
    <p:sldLayoutId id="2147483738" r:id="rId8"/>
    <p:sldLayoutId id="2147483737" r:id="rId9"/>
    <p:sldLayoutId id="2147483736" r:id="rId10"/>
    <p:sldLayoutId id="2147483746" r:id="rId11"/>
    <p:sldLayoutId id="2147483735" r:id="rId12"/>
    <p:sldLayoutId id="2147483747" r:id="rId13"/>
    <p:sldLayoutId id="2147483734" r:id="rId14"/>
    <p:sldLayoutId id="2147483733" r:id="rId15"/>
    <p:sldLayoutId id="2147483732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12" Type="http://schemas.openxmlformats.org/officeDocument/2006/relationships/image" Target="../media/image5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emf"/><Relationship Id="rId11" Type="http://schemas.openxmlformats.org/officeDocument/2006/relationships/image" Target="../media/image50.png"/><Relationship Id="rId5" Type="http://schemas.openxmlformats.org/officeDocument/2006/relationships/image" Target="../media/image43.emf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12" Type="http://schemas.openxmlformats.org/officeDocument/2006/relationships/image" Target="../media/image75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215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>
          <a:xfrm>
            <a:off x="1325563" y="1536700"/>
            <a:ext cx="8448675" cy="2303463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>  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«Организация наставничества 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самоуправлении».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6797675" y="3740150"/>
            <a:ext cx="52752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средняя общеобразовательная школа  № 15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имени Пяти Героев Советского Союза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Руководитель проекта: Вторыгина А.А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450" y="90488"/>
            <a:ext cx="11279188" cy="8318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событий (социальные проекты, игры, квесты, уроки, праздники, мастер-классы, соревнования, линейки памяти, уроки мужества, классные часы) кейс-задачи).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29701" y="801497"/>
            <a:ext cx="2081026" cy="1560770"/>
          </a:xfrm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621223" y="801497"/>
            <a:ext cx="2056447" cy="1544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08615" y="808318"/>
            <a:ext cx="2023591" cy="1517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81042" y="2740402"/>
            <a:ext cx="2234866" cy="167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7209452" y="5209655"/>
            <a:ext cx="2120449" cy="1385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434303" y="2594637"/>
            <a:ext cx="1781428" cy="2375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9329901" y="854428"/>
            <a:ext cx="1787362" cy="1340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9329901" y="2326011"/>
            <a:ext cx="1941659" cy="1456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7359840" y="2593847"/>
            <a:ext cx="1860733" cy="245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4908615" y="2740403"/>
            <a:ext cx="2258518" cy="1505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277475" y="5102612"/>
            <a:ext cx="2133252" cy="1599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/>
          </a:blip>
          <a:stretch>
            <a:fillRect/>
          </a:stretch>
        </p:blipFill>
        <p:spPr>
          <a:xfrm>
            <a:off x="2460457" y="4686995"/>
            <a:ext cx="2217213" cy="166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/>
          </a:blip>
          <a:stretch>
            <a:fillRect/>
          </a:stretch>
        </p:blipFill>
        <p:spPr>
          <a:xfrm>
            <a:off x="4922396" y="4768202"/>
            <a:ext cx="2112590" cy="1584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106699" y="817469"/>
            <a:ext cx="2011389" cy="1508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419554" y="3913316"/>
            <a:ext cx="1697709" cy="1273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04367" y="5186348"/>
            <a:ext cx="2120744" cy="1263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Рисунок 7"/>
          <p:cNvPicPr>
            <a:picLocks noChangeAspect="1"/>
          </p:cNvPicPr>
          <p:nvPr/>
        </p:nvPicPr>
        <p:blipFill>
          <a:blip r:embed="rId3"/>
          <a:srcRect l="10022" t="-3481" r="5112" b="3481"/>
          <a:stretch>
            <a:fillRect/>
          </a:stretch>
        </p:blipFill>
        <p:spPr bwMode="auto">
          <a:xfrm>
            <a:off x="11080750" y="2892425"/>
            <a:ext cx="1071563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02" name="Object 178"/>
          <p:cNvGraphicFramePr>
            <a:graphicFrameLocks noChangeAspect="1"/>
          </p:cNvGraphicFramePr>
          <p:nvPr/>
        </p:nvGraphicFramePr>
        <p:xfrm>
          <a:off x="11139488" y="4471988"/>
          <a:ext cx="1028700" cy="145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7" name="Acrobat Document" r:id="rId4" imgW="3837600" imgH="5416560" progId="">
                  <p:embed/>
                </p:oleObj>
              </mc:Choice>
              <mc:Fallback>
                <p:oleObj name="Acrobat Document" r:id="rId4" imgW="3837600" imgH="5416560" progId="">
                  <p:embed/>
                  <p:pic>
                    <p:nvPicPr>
                      <p:cNvPr id="0" name="Picture 1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39488" y="4471988"/>
                        <a:ext cx="1028700" cy="1454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4" name="Заголовок 1"/>
          <p:cNvSpPr>
            <a:spLocks noGrp="1"/>
          </p:cNvSpPr>
          <p:nvPr>
            <p:ph type="title"/>
          </p:nvPr>
        </p:nvSpPr>
        <p:spPr>
          <a:xfrm>
            <a:off x="1655763" y="157163"/>
            <a:ext cx="8596312" cy="617537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социальной практики </a:t>
            </a:r>
          </a:p>
        </p:txBody>
      </p:sp>
      <p:sp>
        <p:nvSpPr>
          <p:cNvPr id="1205" name="Объект 2"/>
          <p:cNvSpPr>
            <a:spLocks noGrp="1"/>
          </p:cNvSpPr>
          <p:nvPr>
            <p:ph idx="1"/>
          </p:nvPr>
        </p:nvSpPr>
        <p:spPr>
          <a:xfrm>
            <a:off x="61913" y="619125"/>
            <a:ext cx="9666287" cy="5437188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</a:pPr>
            <a:r>
              <a:rPr lang="ru-RU" sz="1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Количественные и качественные показатели.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результате были разработаны: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</a:rPr>
              <a:t>-дорожная карта проекта;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-программа «Наставники самоуправления МБОУ СОШ №15»;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-процесс взаимодействия наставников и наставляемых;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</a:rPr>
              <a:t>-входящий мониторинг наставляемого, наставника;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-программа внеурочной деятельности «Школа наставников»;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банк наставников и наставляемых;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отряд «Наставники самоуправления» реализовали 15 социальный проектов, 5 из которых стали победителями конкурсов: городской конкурс проектов школьников «Хабаровск НАШ», краевой конкурс проектных и исследовательских работ для детей дошкольного и младшего школьного возраста «Я - исследователь», форума «Волонтеры финансового просвещения» среди школьников Дальневосточного федерального округа, 1 проект принял участие во Второй Международной научно-практической конференции «Крылья Победы», которая состоялась в г. Улан-Удэ, Республика Бурятия;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план сотрудничества с Советом ветеранов «Авиастроитель»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Улан-Удэнского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авиационного завода;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- 1 фильм, посвященный 100-летию Герою Советского Союза Яшину В.Н., выпускнику МБОУ СОШ №15;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- 4 видеоролика.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Приняло участие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более 1000 человек;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- 20 наставников были закреплены за обучающимися 4-9 классов.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Написано: 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- 6 писем поддержки и 3 рецензии проектов;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- 357 писем солдатам;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- 425 рисунков для солдат.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Проведено: 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 мероприятие из них в МАДОУ «Детском саду №57», 1 мероприятие в МАДОУ «Детском саду №126», 1 мероприятие МАУДО ДЮЦ "Сказка«, 3 мероприятия в Восточным военный округ г. Хабаровска, Хабаровская краевая общественная организация ветеранов воздушно-десантных войск и войск специального назначения «Союз Десантников», ветераны боевых действий «Боевое братство», 3 совместных мероприятия с ДВГУПС, 2 концерта для ветеранов Кировского района 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Хабаровска, 28 уроков, 5 кейс практик, 3 линейки памяти, 20 уроков мужества.</a:t>
            </a:r>
          </a:p>
          <a:p>
            <a:pPr marL="0" indent="0" eaLnBrk="1" hangingPunct="1">
              <a:spcBef>
                <a:spcPct val="0"/>
              </a:spcBef>
              <a:buFont typeface="Wingdings 3" pitchFamily="18" charset="2"/>
              <a:buNone/>
            </a:pPr>
            <a:endParaRPr lang="ru-RU" sz="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</a:pPr>
            <a:endParaRPr lang="ru-RU" sz="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Char char="-"/>
            </a:pPr>
            <a:endParaRPr lang="ru-RU" sz="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</a:pPr>
            <a:endParaRPr lang="ru-RU" sz="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</a:pPr>
            <a:endParaRPr lang="ru-RU" sz="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ru-RU" sz="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95000"/>
              </a:lnSpc>
              <a:buClr>
                <a:srgbClr val="5FCBEF"/>
              </a:buClr>
            </a:pPr>
            <a:endParaRPr lang="ru-RU" sz="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>
              <a:lnSpc>
                <a:spcPct val="95000"/>
              </a:lnSpc>
              <a:buClr>
                <a:srgbClr val="5FCBEF"/>
              </a:buClr>
            </a:pPr>
            <a:endParaRPr lang="ru-RU" sz="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ru-RU" sz="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ru-RU" sz="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ru-RU" sz="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</a:pPr>
            <a:endParaRPr lang="ru-RU" sz="500" dirty="0" smtClean="0"/>
          </a:p>
        </p:txBody>
      </p:sp>
      <p:pic>
        <p:nvPicPr>
          <p:cNvPr id="1206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14050" y="5360988"/>
            <a:ext cx="103663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7" name="Рисунок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53625" y="185738"/>
            <a:ext cx="1047750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" name="Рисунок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848850" y="4651375"/>
            <a:ext cx="10033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9" name="Рисунок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777288" y="147638"/>
            <a:ext cx="11398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0" name="Рисунок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890125" y="2906713"/>
            <a:ext cx="112712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1" name="Рисунок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072813" y="157163"/>
            <a:ext cx="1066800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2" name="Рисунок 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104438" y="1384300"/>
            <a:ext cx="10350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3" name="Рисунок 8"/>
          <p:cNvPicPr>
            <a:picLocks noChangeAspect="1"/>
          </p:cNvPicPr>
          <p:nvPr/>
        </p:nvPicPr>
        <p:blipFill>
          <a:blip r:embed="rId13"/>
          <a:srcRect l="6213" r="6636"/>
          <a:stretch>
            <a:fillRect/>
          </a:stretch>
        </p:blipFill>
        <p:spPr bwMode="auto">
          <a:xfrm>
            <a:off x="11204575" y="1384300"/>
            <a:ext cx="985838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663" y="609600"/>
            <a:ext cx="9517062" cy="13589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«Разговор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важном с детьми дошкольного возраста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3379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0663" y="2154238"/>
            <a:ext cx="2741612" cy="1947862"/>
          </a:xfrm>
        </p:spPr>
      </p:pic>
      <p:pic>
        <p:nvPicPr>
          <p:cNvPr id="3379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6650" y="2203450"/>
            <a:ext cx="270192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0413" y="2184400"/>
            <a:ext cx="2616200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00" y="4379913"/>
            <a:ext cx="2605088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16663" y="4476750"/>
            <a:ext cx="25019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82963" y="4379913"/>
            <a:ext cx="2533650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Рисунок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18613" y="2184400"/>
            <a:ext cx="2719387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Рисунок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18613" y="4379913"/>
            <a:ext cx="2576512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Заголовок 1"/>
          <p:cNvSpPr>
            <a:spLocks noGrp="1"/>
          </p:cNvSpPr>
          <p:nvPr>
            <p:ph type="title"/>
          </p:nvPr>
        </p:nvSpPr>
        <p:spPr>
          <a:xfrm>
            <a:off x="1254125" y="558800"/>
            <a:ext cx="8596313" cy="1320800"/>
          </a:xfrm>
        </p:spPr>
        <p:txBody>
          <a:bodyPr/>
          <a:lstStyle/>
          <a:p>
            <a:pPr algn="ctr" eaLnBrk="1" hangingPunct="1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Целевая аудитория проекта «Разговор о важном с младшими школьниками»</a:t>
            </a:r>
            <a:endParaRPr lang="ru-RU" sz="2800" smtClean="0"/>
          </a:p>
        </p:txBody>
      </p:sp>
      <p:pic>
        <p:nvPicPr>
          <p:cNvPr id="208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5513" y="1711325"/>
            <a:ext cx="6888162" cy="884238"/>
          </a:xfrm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528305713"/>
              </p:ext>
            </p:extLst>
          </p:nvPr>
        </p:nvGraphicFramePr>
        <p:xfrm>
          <a:off x="969264" y="2907792"/>
          <a:ext cx="9390888" cy="3511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91" name="TextBox 13"/>
          <p:cNvSpPr txBox="1">
            <a:spLocks noChangeArrowheads="1"/>
          </p:cNvSpPr>
          <p:nvPr/>
        </p:nvSpPr>
        <p:spPr bwMode="auto">
          <a:xfrm>
            <a:off x="2424113" y="1922463"/>
            <a:ext cx="6508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Times New Roman" pitchFamily="18" charset="0"/>
                <a:cs typeface="Times New Roman" pitchFamily="18" charset="0"/>
              </a:rPr>
              <a:t>Форма наставничества «Ученик - воспитанник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2092" name="Рисунок 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39138" y="3128963"/>
            <a:ext cx="102235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85" y="439665"/>
            <a:ext cx="2554356" cy="1918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001381" y="468630"/>
            <a:ext cx="2400300" cy="180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148454" y="468630"/>
            <a:ext cx="2473452" cy="1855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80285" y="2674619"/>
            <a:ext cx="2712722" cy="2034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255133" y="2649475"/>
            <a:ext cx="2746248" cy="2059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3507" y="2649475"/>
            <a:ext cx="2712955" cy="2030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9238587" y="2649475"/>
            <a:ext cx="2706859" cy="2030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379412" y="4815410"/>
            <a:ext cx="2455229" cy="1841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6361954" y="4792599"/>
            <a:ext cx="2516059" cy="1887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3255133" y="4824554"/>
            <a:ext cx="2746248" cy="1855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9216210" y="4792599"/>
            <a:ext cx="2654808" cy="1991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781156" y="468630"/>
            <a:ext cx="2518740" cy="1891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29488" y="3363913"/>
            <a:ext cx="1266825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384175" y="333375"/>
            <a:ext cx="9888538" cy="2735263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Идея: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группа наставников МБОУ СОШ №15 будет проводить совместные занятия «Разговор о важном» с детьми в МАДОУ «Детский сад № 57» с целью воспитания любви к Отечеству, ответственного отношения к окружающей природе и людям, становления устойчивой связи между поколениями.</a:t>
            </a:r>
          </a:p>
        </p:txBody>
      </p:sp>
      <p:pic>
        <p:nvPicPr>
          <p:cNvPr id="37891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175" y="2528888"/>
            <a:ext cx="3887788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2775" y="3068638"/>
            <a:ext cx="32321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94763" y="2908300"/>
            <a:ext cx="17494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Box 9"/>
          <p:cNvSpPr txBox="1">
            <a:spLocks noChangeArrowheads="1"/>
          </p:cNvSpPr>
          <p:nvPr/>
        </p:nvSpPr>
        <p:spPr bwMode="auto">
          <a:xfrm>
            <a:off x="5019675" y="5129213"/>
            <a:ext cx="2079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Большие</a:t>
            </a:r>
            <a:r>
              <a:rPr lang="ru-RU">
                <a:latin typeface="Trebuchet MS" pitchFamily="34" charset="0"/>
              </a:rPr>
              <a:t> </a:t>
            </a:r>
          </a:p>
        </p:txBody>
      </p:sp>
      <p:sp>
        <p:nvSpPr>
          <p:cNvPr id="37895" name="TextBox 10"/>
          <p:cNvSpPr txBox="1">
            <a:spLocks noChangeArrowheads="1"/>
          </p:cNvSpPr>
          <p:nvPr/>
        </p:nvSpPr>
        <p:spPr bwMode="auto">
          <a:xfrm>
            <a:off x="8769350" y="5129213"/>
            <a:ext cx="2120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Маленьким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25" y="146050"/>
            <a:ext cx="9347200" cy="795338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5FCBEF"/>
              </a:buClr>
              <a:buSzPct val="80000"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представлении воспитательной практики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реализации практики «Наставничество в самоуправлении» представлен: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Всероссийском конкурсе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практик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наставничества;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краевом конкурсе успешного опыты наставничества в образовательных организациях;</a:t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городском </a:t>
            </a:r>
            <a:r>
              <a:rPr lang="ru-RU" sz="1600" spc="-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r>
              <a:rPr lang="ru-RU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spc="-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совещании для педагогов, реализующих наставническую деятельность в общеобразовательном учреждении, «Организация наставнической деятельности для формирования самоопределения и осознанного выбора по направлениям «учитель-ученик», «ученик-ученик</a:t>
            </a:r>
            <a:r>
              <a:rPr lang="ru-RU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br>
              <a:rPr lang="ru-RU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на городском конкурсе воспитательных практик «Новые идеи воспитания».</a:t>
            </a:r>
            <a:br>
              <a:rPr lang="ru-RU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разработки размещены на сайте школы:</a:t>
            </a:r>
            <a:br>
              <a:rPr lang="ru-RU" sz="1600" b="1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600" spc="-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://khb-s15.ippk.ru/index.php/nastavnichestvo</a:t>
            </a:r>
            <a:r>
              <a:rPr lang="ru-RU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Ссылки на мероприятия:</a:t>
            </a:r>
            <a:br>
              <a:rPr lang="ru-RU" sz="1600" b="1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1600" spc="-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://habarovsk.bezformata.com/listnews/pismo-soldatu-proshla-v-habarovskoy/104827328/</a:t>
            </a:r>
            <a:r>
              <a:rPr lang="ru-RU" sz="1600" spc="-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spc="-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spc="-3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://amurmedia.ru/news/1275189/«Письмо солдату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://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www.youtube.com/watch?v=Da2RU_9rWjE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://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debri-dv.com/article/30623/vserossiyskaya_voenno-patrioticheskaya_akciya_pismo_soldatu_sostoyalas_v_habarovske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https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://function.mil.ru/news_page/country/more.htm?id=12418332@egNews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://t.me/shkola15khv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://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vk.com/15shkolardsh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(РДШ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400" spc="-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spc="-3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38914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85250" y="10160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48738" y="2308225"/>
            <a:ext cx="1292225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75738" y="3857625"/>
            <a:ext cx="1165225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Рисунок 3"/>
          <p:cNvPicPr>
            <a:picLocks noChangeAspect="1"/>
          </p:cNvPicPr>
          <p:nvPr/>
        </p:nvPicPr>
        <p:blipFill>
          <a:blip r:embed="rId5" cstate="print"/>
          <a:srcRect l="861" t="17134" r="-861" b="16531"/>
          <a:stretch>
            <a:fillRect/>
          </a:stretch>
        </p:blipFill>
        <p:spPr bwMode="auto">
          <a:xfrm>
            <a:off x="9177338" y="5367338"/>
            <a:ext cx="10636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77863" y="3717925"/>
            <a:ext cx="8596312" cy="766763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МОДЕЛИ НАСТАВНИЧЕСТВА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Прямоугольник 6"/>
          <p:cNvSpPr>
            <a:spLocks noChangeArrowheads="1"/>
          </p:cNvSpPr>
          <p:nvPr/>
        </p:nvSpPr>
        <p:spPr bwMode="auto">
          <a:xfrm>
            <a:off x="677863" y="1670050"/>
            <a:ext cx="94075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Trebuchet MS" pitchFamily="34" charset="0"/>
              </a:rPr>
              <a:t>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Распоряжение  Министерства просвещения Российской Федерации        от 25 декабря 2019 г. – № Р-145 «Об утверждении методологии      (целевой модели) наставничества…»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Распоряжение Министерства образования и науки Хабаровского края</a:t>
            </a:r>
            <a:r>
              <a:rPr lang="ru-RU" sz="24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 10.09.2020  № 887 «Об утверждении региональной методологии (целевой модели) наставничества…»   </a:t>
            </a:r>
          </a:p>
        </p:txBody>
      </p:sp>
      <p:pic>
        <p:nvPicPr>
          <p:cNvPr id="20484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400" y="4413250"/>
            <a:ext cx="108458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498475" y="350838"/>
            <a:ext cx="8304213" cy="639762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2021 года на базе МБОУ СОШ №15 имени Пяти Героев Советского Союза реализуется проект «Целевая модель наставничества»</a:t>
            </a:r>
          </a:p>
        </p:txBody>
      </p:sp>
      <p:pic>
        <p:nvPicPr>
          <p:cNvPr id="21506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50" y="4127500"/>
            <a:ext cx="2339975" cy="1716088"/>
          </a:xfrm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6365875" y="1549400"/>
            <a:ext cx="60245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Форма наставничества «Ученик-ученик»,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«Ученик-воспитанник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1508" name="TextBox 7"/>
          <p:cNvSpPr txBox="1">
            <a:spLocks noChangeArrowheads="1"/>
          </p:cNvSpPr>
          <p:nvPr/>
        </p:nvSpPr>
        <p:spPr bwMode="auto">
          <a:xfrm>
            <a:off x="7083425" y="2181225"/>
            <a:ext cx="4391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Позиция «Равный – равному»</a:t>
            </a:r>
          </a:p>
        </p:txBody>
      </p:sp>
      <p:sp>
        <p:nvSpPr>
          <p:cNvPr id="21509" name="TextBox 8"/>
          <p:cNvSpPr txBox="1">
            <a:spLocks noChangeArrowheads="1"/>
          </p:cNvSpPr>
          <p:nvPr/>
        </p:nvSpPr>
        <p:spPr bwMode="auto">
          <a:xfrm>
            <a:off x="6757988" y="2709863"/>
            <a:ext cx="49371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Социальный проект «Наставники самоуправления МБОУ СОШ №15»</a:t>
            </a:r>
          </a:p>
        </p:txBody>
      </p:sp>
      <p:sp>
        <p:nvSpPr>
          <p:cNvPr id="21510" name="TextBox 9"/>
          <p:cNvSpPr txBox="1">
            <a:spLocks noChangeArrowheads="1"/>
          </p:cNvSpPr>
          <p:nvPr/>
        </p:nvSpPr>
        <p:spPr bwMode="auto">
          <a:xfrm>
            <a:off x="7239000" y="4222750"/>
            <a:ext cx="45418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Каникулярная деятельность Программа внеурочной деятельности «Школа наставничества».</a:t>
            </a:r>
          </a:p>
        </p:txBody>
      </p:sp>
      <p:sp>
        <p:nvSpPr>
          <p:cNvPr id="21511" name="TextBox 11"/>
          <p:cNvSpPr txBox="1">
            <a:spLocks noChangeArrowheads="1"/>
          </p:cNvSpPr>
          <p:nvPr/>
        </p:nvSpPr>
        <p:spPr bwMode="auto">
          <a:xfrm>
            <a:off x="6831013" y="5408613"/>
            <a:ext cx="3943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Самоопределения и профессиональной ориентации </a:t>
            </a:r>
          </a:p>
        </p:txBody>
      </p:sp>
      <p:sp>
        <p:nvSpPr>
          <p:cNvPr id="21512" name="TextBox 12"/>
          <p:cNvSpPr txBox="1">
            <a:spLocks noChangeArrowheads="1"/>
          </p:cNvSpPr>
          <p:nvPr/>
        </p:nvSpPr>
        <p:spPr bwMode="auto">
          <a:xfrm>
            <a:off x="0" y="2816225"/>
            <a:ext cx="2976563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Личный пример - не просто лучший метод убеждения, а единственный.</a:t>
            </a:r>
          </a:p>
        </p:txBody>
      </p:sp>
      <p:pic>
        <p:nvPicPr>
          <p:cNvPr id="21513" name="Рисунок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0038" y="1970088"/>
            <a:ext cx="3917950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Box 15"/>
          <p:cNvSpPr txBox="1">
            <a:spLocks noChangeArrowheads="1"/>
          </p:cNvSpPr>
          <p:nvPr/>
        </p:nvSpPr>
        <p:spPr bwMode="auto">
          <a:xfrm>
            <a:off x="7416800" y="3521075"/>
            <a:ext cx="4057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Программа «Наставничество»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Прямоугольник 3"/>
          <p:cNvSpPr>
            <a:spLocks noChangeArrowheads="1"/>
          </p:cNvSpPr>
          <p:nvPr/>
        </p:nvSpPr>
        <p:spPr bwMode="auto">
          <a:xfrm>
            <a:off x="1277938" y="504825"/>
            <a:ext cx="3524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>
                <a:latin typeface="Times New Roman" pitchFamily="18" charset="0"/>
                <a:cs typeface="Times New Roman" pitchFamily="18" charset="0"/>
              </a:rPr>
              <a:t>ИДЕЯ ПРОЕКТА</a:t>
            </a:r>
            <a:endParaRPr lang="ru-RU" sz="3200">
              <a:latin typeface="Trebuchet MS" pitchFamily="34" charset="0"/>
            </a:endParaRPr>
          </a:p>
        </p:txBody>
      </p:sp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1333500" y="1089025"/>
            <a:ext cx="79248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latin typeface="Times New Roman" pitchFamily="18" charset="0"/>
                <a:cs typeface="Times New Roman" pitchFamily="18" charset="0"/>
              </a:rPr>
              <a:t>Основная идея проекта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заключается в том, что передача личного опыта добровольческой деятельности путем наставничества является лучшим мотиватором к занятию волонтерством. Видя положительный пример перед глазами, люди склонны следовать этому примеру, и волонтерство как движение доброй воли необходимо развивать именно через личные примеры и наставничество.</a:t>
            </a:r>
          </a:p>
        </p:txBody>
      </p:sp>
      <p:pic>
        <p:nvPicPr>
          <p:cNvPr id="22531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406400"/>
            <a:ext cx="1103313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1"/>
          <p:cNvPicPr>
            <a:picLocks noChangeAspect="1"/>
          </p:cNvPicPr>
          <p:nvPr/>
        </p:nvPicPr>
        <p:blipFill>
          <a:blip r:embed="rId4"/>
          <a:srcRect l="17899" r="-2"/>
          <a:stretch>
            <a:fillRect/>
          </a:stretch>
        </p:blipFill>
        <p:spPr bwMode="auto">
          <a:xfrm>
            <a:off x="3040063" y="3081338"/>
            <a:ext cx="2809875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463" y="3081338"/>
            <a:ext cx="23399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0" y="4835525"/>
            <a:ext cx="2789238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Рисунок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3288" y="3108325"/>
            <a:ext cx="2471737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Рисунок 1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90100" y="4789488"/>
            <a:ext cx="242887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Рисунок 1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61388" y="3103563"/>
            <a:ext cx="2205037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Рисунок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466263" y="1089025"/>
            <a:ext cx="2652712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Рисунок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29250" y="4789488"/>
            <a:ext cx="2081213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Рисунок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04125" y="4967288"/>
            <a:ext cx="1968500" cy="172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Рисунок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871200" y="3189288"/>
            <a:ext cx="1262063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Рисунок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200400" y="5422900"/>
            <a:ext cx="200818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579688" y="1898650"/>
            <a:ext cx="6867525" cy="862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7438" y="200025"/>
            <a:ext cx="8596312" cy="13208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 проекта «Наставничество в самоуправлении»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293286" y="3514917"/>
          <a:ext cx="11563434" cy="2731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580" name="Прямоугольник 5"/>
          <p:cNvSpPr>
            <a:spLocks noChangeArrowheads="1"/>
          </p:cNvSpPr>
          <p:nvPr/>
        </p:nvSpPr>
        <p:spPr bwMode="auto">
          <a:xfrm>
            <a:off x="2463800" y="1898650"/>
            <a:ext cx="66502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Форма наставничества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«Ученик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- ученик»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5754688" y="2922588"/>
            <a:ext cx="320675" cy="465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582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44125" y="1181100"/>
            <a:ext cx="124936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68492386"/>
              </p:ext>
            </p:extLst>
          </p:nvPr>
        </p:nvGraphicFramePr>
        <p:xfrm>
          <a:off x="253048" y="216746"/>
          <a:ext cx="11932919" cy="6458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2038350" y="427038"/>
            <a:ext cx="8596313" cy="1320800"/>
          </a:xfrm>
        </p:spPr>
        <p:txBody>
          <a:bodyPr/>
          <a:lstStyle/>
          <a:p>
            <a:pPr algn="ctr" eaLnBrk="1" hangingPunct="1"/>
            <a:r>
              <a:rPr lang="ru-RU" sz="3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Научно-методические ресурсы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985520" y="1229360"/>
          <a:ext cx="10972799" cy="5371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651" name="Рисунок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96838" y="0"/>
            <a:ext cx="3419476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05525" y="-42863"/>
            <a:ext cx="6086475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5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94413" y="3429000"/>
            <a:ext cx="6097587" cy="3429000"/>
          </a:xfrm>
        </p:spPr>
      </p:pic>
      <p:pic>
        <p:nvPicPr>
          <p:cNvPr id="28676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2225"/>
            <a:ext cx="6172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06775"/>
            <a:ext cx="61722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538538" y="2214563"/>
            <a:ext cx="3730625" cy="18907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158750"/>
            <a:ext cx="8258175" cy="59848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3830638" y="2841625"/>
            <a:ext cx="31734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imes New Roman" pitchFamily="18" charset="0"/>
                <a:cs typeface="Times New Roman" pitchFamily="18" charset="0"/>
              </a:rPr>
              <a:t>МБОУ СОШ №15</a:t>
            </a:r>
          </a:p>
        </p:txBody>
      </p:sp>
      <p:cxnSp>
        <p:nvCxnSpPr>
          <p:cNvPr id="7" name="Прямая соединительная линия 6"/>
          <p:cNvCxnSpPr>
            <a:stCxn id="4" idx="7"/>
          </p:cNvCxnSpPr>
          <p:nvPr/>
        </p:nvCxnSpPr>
        <p:spPr>
          <a:xfrm flipV="1">
            <a:off x="6723063" y="1930400"/>
            <a:ext cx="1716087" cy="561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4" idx="5"/>
          </p:cNvCxnSpPr>
          <p:nvPr/>
        </p:nvCxnSpPr>
        <p:spPr>
          <a:xfrm>
            <a:off x="6723063" y="3829050"/>
            <a:ext cx="1411287" cy="5540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4" idx="0"/>
          </p:cNvCxnSpPr>
          <p:nvPr/>
        </p:nvCxnSpPr>
        <p:spPr>
          <a:xfrm flipV="1">
            <a:off x="5403850" y="1779588"/>
            <a:ext cx="26988" cy="434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4" idx="1"/>
          </p:cNvCxnSpPr>
          <p:nvPr/>
        </p:nvCxnSpPr>
        <p:spPr>
          <a:xfrm flipH="1" flipV="1">
            <a:off x="2835275" y="2112963"/>
            <a:ext cx="1249363" cy="379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4" idx="2"/>
          </p:cNvCxnSpPr>
          <p:nvPr/>
        </p:nvCxnSpPr>
        <p:spPr>
          <a:xfrm flipH="1">
            <a:off x="1573213" y="3160713"/>
            <a:ext cx="1965325" cy="349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5430838" y="4135438"/>
            <a:ext cx="9525" cy="1216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87400" y="4383088"/>
            <a:ext cx="2695575" cy="1917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№57»,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126»,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МАУ ДО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ДЮЦ "Сказка"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8528050" y="1214438"/>
            <a:ext cx="2549525" cy="273685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Дальневосточный университет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путей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сообщения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(ДВГУПС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87400" y="757238"/>
            <a:ext cx="2695575" cy="13557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«МОЙ БИЗНЕС», рецензия на проекты по финансовой грамотности, сотрудничество с банком ВТБ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896225" y="4389438"/>
            <a:ext cx="3563938" cy="14843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«Авиастроитель» Улан-Удэнского авиационного завода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38150" y="2378075"/>
            <a:ext cx="1271588" cy="13938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Кировского района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629025" y="4867275"/>
            <a:ext cx="3540125" cy="17827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auto">
              <a:spcBef>
                <a:spcPts val="1000"/>
              </a:spcBef>
              <a:spcAft>
                <a:spcPts val="0"/>
              </a:spcAft>
              <a:buClr>
                <a:srgbClr val="5FCBEF"/>
              </a:buClr>
              <a:buSzPct val="80000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Восточный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округ г. Хабаровска, Хабаровская краевая общественная организация ветеранов воздушно-десантных войск и войск специального назначения «Союз Десантников», ветераны боевых действий «Боевое братство»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983038" y="757238"/>
            <a:ext cx="3678237" cy="12017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ГИБДД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совместной работы с инспектором ПДН ОУУП и ПДН ОП №6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Прямая соединительная линия 38"/>
          <p:cNvCxnSpPr>
            <a:stCxn id="4" idx="3"/>
          </p:cNvCxnSpPr>
          <p:nvPr/>
        </p:nvCxnSpPr>
        <p:spPr>
          <a:xfrm flipH="1">
            <a:off x="3236913" y="3829050"/>
            <a:ext cx="847725" cy="560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3631</TotalTime>
  <Words>939</Words>
  <Application>Microsoft Office PowerPoint</Application>
  <PresentationFormat>Широкоэкранный</PresentationFormat>
  <Paragraphs>120</Paragraphs>
  <Slides>16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Wingdings 3</vt:lpstr>
      <vt:lpstr>Грань</vt:lpstr>
      <vt:lpstr>Acrobat Document</vt:lpstr>
      <vt:lpstr>            «Организация наставничества в самоуправлении».  </vt:lpstr>
      <vt:lpstr>ВНЕДРЕНИЕ  ЦЕЛЕВОЙ МОДЕЛИ НАСТАВНИЧЕСТВА </vt:lpstr>
      <vt:lpstr>С 2021 года на базе МБОУ СОШ №15 имени Пяти Героев Советского Союза реализуется проект «Целевая модель наставничества»</vt:lpstr>
      <vt:lpstr>Презентация PowerPoint</vt:lpstr>
      <vt:lpstr> Целевая аудитория проекта «Наставничество в самоуправлении»</vt:lpstr>
      <vt:lpstr>Презентация PowerPoint</vt:lpstr>
      <vt:lpstr>Научно-методические ресурсы</vt:lpstr>
      <vt:lpstr>Презентация PowerPoint</vt:lpstr>
      <vt:lpstr>Сетевое сотрудничество</vt:lpstr>
      <vt:lpstr>29 событий (социальные проекты, игры, квесты, уроки, праздники, мастер-классы, соревнования, линейки памяти, уроки мужества, классные часы) кейс-задачи).</vt:lpstr>
      <vt:lpstr>Результаты социальной практики </vt:lpstr>
      <vt:lpstr>Проект «Разговор о важном с детьми дошкольного возраста» </vt:lpstr>
      <vt:lpstr>Целевая аудитория проекта «Разговор о важном с младшими школьниками»</vt:lpstr>
      <vt:lpstr>Презентация PowerPoint</vt:lpstr>
      <vt:lpstr>Идея: группа наставников МБОУ СОШ №15 будет проводить совместные занятия «Разговор о важном» с детьми в МАДОУ «Детский сад № 57» с целью воспитания любви к Отечеству, ответственного отношения к окружающей природе и людям, становления устойчивой связи между поколениями.</vt:lpstr>
      <vt:lpstr> Сведения о представлении воспитательной практики Опыт реализации практики «Наставничество в самоуправлении» представлен: - на Всероссийском конкурсе лучших практик наставничества; - на краевом конкурсе успешного опыты наставничества в образовательных организациях; - на городском семинар - совещании для педагогов, реализующих наставническую деятельность в общеобразовательном учреждении, «Организация наставнической деятельности для формирования самоопределения и осознанного выбора по направлениям «учитель-ученик», «ученик-ученик»; -  на городском конкурсе воспитательных практик «Новые идеи воспитания».  Методические разработки размещены на сайте школы: - https://khb-s15.ippk.ru/index.php/nastavnichestvo  Ссылки на мероприятия: - https://habarovsk.bezformata.com/listnews/pismo-soldatu-proshla-v-habarovskoy/104827328/ - https://amurmedia.ru/news/1275189/«Письмо солдату» - https://www.youtube.com/watch?v=Da2RU_9rWjE - http://debri-dv.com/article/30623/vserossiyskaya_voenno-patrioticheskaya_akciya_pismo_soldatu_sostoyalas_v_habarovske - https://function.mil.ru/news_page/country/more.htm?id=12418332@egNews - https://t.me/shkola15khv - https://vk.com/15shkolardsh (РДШ)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«Реализация модели наставничества среди обучающихся в МБОУ СОШ №15  имени Пяти Героев Советского Союза»</dc:title>
  <dc:creator>Учетная запись Майкрософт</dc:creator>
  <cp:lastModifiedBy>Учетная запись Майкрософт</cp:lastModifiedBy>
  <cp:revision>159</cp:revision>
  <dcterms:created xsi:type="dcterms:W3CDTF">2022-11-11T06:02:05Z</dcterms:created>
  <dcterms:modified xsi:type="dcterms:W3CDTF">2023-04-27T02:54:23Z</dcterms:modified>
</cp:coreProperties>
</file>