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3296-5875-448F-A5A8-BFD6CA6152DC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5386-5E92-4F11-B534-2E6047FDA3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3296-5875-448F-A5A8-BFD6CA6152DC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5386-5E92-4F11-B534-2E6047FDA3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3296-5875-448F-A5A8-BFD6CA6152DC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5386-5E92-4F11-B534-2E6047FDA3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3296-5875-448F-A5A8-BFD6CA6152DC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5386-5E92-4F11-B534-2E6047FDA3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3296-5875-448F-A5A8-BFD6CA6152DC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5386-5E92-4F11-B534-2E6047FDA3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3296-5875-448F-A5A8-BFD6CA6152DC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5386-5E92-4F11-B534-2E6047FDA3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3296-5875-448F-A5A8-BFD6CA6152DC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5386-5E92-4F11-B534-2E6047FDA3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3296-5875-448F-A5A8-BFD6CA6152DC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5386-5E92-4F11-B534-2E6047FDA3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3296-5875-448F-A5A8-BFD6CA6152DC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5386-5E92-4F11-B534-2E6047FDA3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3296-5875-448F-A5A8-BFD6CA6152DC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5386-5E92-4F11-B534-2E6047FDA3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3296-5875-448F-A5A8-BFD6CA6152DC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5386-5E92-4F11-B534-2E6047FDA3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E3296-5875-448F-A5A8-BFD6CA6152DC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85386-5E92-4F11-B534-2E6047FDA3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5_nihongo1_y2o8dg.radius-host.net/u3r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g5_nihongo1_y2o8dg.radius-host.net/u3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g5_nihongo1_y2o8dg.radius-host.net/u3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g5_nihongo1_y2o8dg.radius-host.net/u3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g5_nihongo1_y2o8dg.radius-host.net/u3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g5_nihongo1_y2o8dg.radius-host.net/u3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g5_nihongo1_y2o8dg.radius-host.net/u3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g5_nihongo1_y2o8dg.radius-host.net/u3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g5_nihongo1_y2o8dg.radius-host.net/u3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g5_nihongo1_y2o8dg.radius-host.net/u3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66841" t="13980" r="17105" b="9555"/>
          <a:stretch>
            <a:fillRect/>
          </a:stretch>
        </p:blipFill>
        <p:spPr bwMode="auto">
          <a:xfrm>
            <a:off x="714348" y="500042"/>
            <a:ext cx="378621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66784" t="14011" r="17025" b="8771"/>
          <a:stretch>
            <a:fillRect/>
          </a:stretch>
        </p:blipFill>
        <p:spPr bwMode="auto">
          <a:xfrm>
            <a:off x="4786314" y="500042"/>
            <a:ext cx="383462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000628" y="6072206"/>
            <a:ext cx="350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4"/>
              </a:rPr>
              <a:t>http://g5_nihongo1_y2o8dg.radius-host.net/u3r/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928662" y="6143644"/>
            <a:ext cx="350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4"/>
              </a:rPr>
              <a:t>http://g5_nihongo1_y2o8dg.radius-host.net/u3k/</a:t>
            </a:r>
            <a:endParaRPr lang="ru-RU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00628" y="6143644"/>
            <a:ext cx="350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http://g5_nihongo1_y2o8dg.radius-host.net/u12r/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928662" y="6143644"/>
            <a:ext cx="350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http://g5_nihongo1_y2o8dg.radius-host.net/u12k/</a:t>
            </a:r>
            <a:endParaRPr lang="ru-RU" sz="1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34147" t="14890" r="34283" b="9515"/>
          <a:stretch>
            <a:fillRect/>
          </a:stretch>
        </p:blipFill>
        <p:spPr bwMode="auto">
          <a:xfrm>
            <a:off x="214282" y="285728"/>
            <a:ext cx="4214842" cy="567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 l="33502" t="13744" r="33639" b="12951"/>
          <a:stretch>
            <a:fillRect/>
          </a:stretch>
        </p:blipFill>
        <p:spPr bwMode="auto">
          <a:xfrm>
            <a:off x="4500562" y="285728"/>
            <a:ext cx="4497245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00628" y="6072206"/>
            <a:ext cx="350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http://g5_nihongo1_y2o8dg.radius-host.net/u4r/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928662" y="6143644"/>
            <a:ext cx="350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http://g5_nihongo1_y2o8dg.radius-host.net/u4k/</a:t>
            </a:r>
            <a:endParaRPr lang="ru-RU" sz="12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 l="33930" t="14889" r="33757" b="5263"/>
          <a:stretch>
            <a:fillRect/>
          </a:stretch>
        </p:blipFill>
        <p:spPr bwMode="auto">
          <a:xfrm>
            <a:off x="642910" y="571480"/>
            <a:ext cx="3842871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67157" t="14329" r="17156" b="9518"/>
          <a:stretch>
            <a:fillRect/>
          </a:stretch>
        </p:blipFill>
        <p:spPr bwMode="auto">
          <a:xfrm>
            <a:off x="5072066" y="571480"/>
            <a:ext cx="371477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00628" y="6143644"/>
            <a:ext cx="350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http://g5_nihongo1_y2o8dg.radius-host.net/u</a:t>
            </a:r>
            <a:r>
              <a:rPr lang="ru-RU" sz="1200" dirty="0" smtClean="0">
                <a:hlinkClick r:id="rId2"/>
              </a:rPr>
              <a:t>5</a:t>
            </a:r>
            <a:r>
              <a:rPr lang="en-US" sz="1200" dirty="0" smtClean="0">
                <a:hlinkClick r:id="rId2"/>
              </a:rPr>
              <a:t>r/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928662" y="6143644"/>
            <a:ext cx="350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http://g5_nihongo1_y2o8dg.radius-host.net/u</a:t>
            </a:r>
            <a:r>
              <a:rPr lang="ru-RU" sz="1200" dirty="0" smtClean="0">
                <a:hlinkClick r:id="rId2"/>
              </a:rPr>
              <a:t>5</a:t>
            </a:r>
            <a:r>
              <a:rPr lang="en-US" sz="1200" dirty="0" smtClean="0">
                <a:hlinkClick r:id="rId2"/>
              </a:rPr>
              <a:t>k/</a:t>
            </a:r>
            <a:endParaRPr lang="ru-RU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33882" t="14742" r="33709" b="5726"/>
          <a:stretch>
            <a:fillRect/>
          </a:stretch>
        </p:blipFill>
        <p:spPr bwMode="auto">
          <a:xfrm>
            <a:off x="285720" y="428604"/>
            <a:ext cx="3923253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 l="33996" t="15885" r="33997" b="5596"/>
          <a:stretch>
            <a:fillRect/>
          </a:stretch>
        </p:blipFill>
        <p:spPr bwMode="auto">
          <a:xfrm>
            <a:off x="4572000" y="428604"/>
            <a:ext cx="4143404" cy="550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00628" y="6143644"/>
            <a:ext cx="350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http://g5_nihongo1_y2o8dg.radius-host.net/u6r/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928662" y="6143644"/>
            <a:ext cx="350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http://g5_nihongo1_y2o8dg.radius-host.net/u6k/</a:t>
            </a:r>
            <a:endParaRPr lang="ru-RU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3987" t="15090" r="33814" b="5771"/>
          <a:stretch>
            <a:fillRect/>
          </a:stretch>
        </p:blipFill>
        <p:spPr bwMode="auto">
          <a:xfrm>
            <a:off x="565349" y="357166"/>
            <a:ext cx="4078089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42931" t="18199" r="28448" b="9588"/>
          <a:stretch>
            <a:fillRect/>
          </a:stretch>
        </p:blipFill>
        <p:spPr bwMode="auto">
          <a:xfrm>
            <a:off x="4714876" y="357166"/>
            <a:ext cx="4214842" cy="576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00628" y="6143644"/>
            <a:ext cx="350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http://g5_nihongo1_y2o8dg.radius-host.net/u7r/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928662" y="6143644"/>
            <a:ext cx="350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http://g5_nihongo1_y2o8dg.radius-host.net/u7k/</a:t>
            </a:r>
            <a:endParaRPr lang="ru-RU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4345" t="13568" r="34172" b="10109"/>
          <a:stretch>
            <a:fillRect/>
          </a:stretch>
        </p:blipFill>
        <p:spPr bwMode="auto">
          <a:xfrm>
            <a:off x="500034" y="285728"/>
            <a:ext cx="4214842" cy="574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34345" t="14090" r="34172" b="6652"/>
          <a:stretch>
            <a:fillRect/>
          </a:stretch>
        </p:blipFill>
        <p:spPr bwMode="auto">
          <a:xfrm>
            <a:off x="4786314" y="285728"/>
            <a:ext cx="4071966" cy="555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00628" y="6143644"/>
            <a:ext cx="350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http://g5_nihongo1_y2o8dg.radius-host.net/u8r/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928662" y="6143644"/>
            <a:ext cx="350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http://g5_nihongo1_y2o8dg.radius-host.net/u8k/</a:t>
            </a:r>
            <a:endParaRPr lang="ru-RU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34345" t="13568" r="34172" b="10109"/>
          <a:stretch>
            <a:fillRect/>
          </a:stretch>
        </p:blipFill>
        <p:spPr bwMode="auto">
          <a:xfrm>
            <a:off x="500034" y="428604"/>
            <a:ext cx="3986240" cy="543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34344" t="13568" r="34173" b="13067"/>
          <a:stretch>
            <a:fillRect/>
          </a:stretch>
        </p:blipFill>
        <p:spPr bwMode="auto">
          <a:xfrm>
            <a:off x="4609559" y="428604"/>
            <a:ext cx="4320158" cy="566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00628" y="6143644"/>
            <a:ext cx="350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http://g5_nihongo1_y2o8dg.radius-host.net/u9r/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928662" y="6143644"/>
            <a:ext cx="350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http://g5_nihongo1_y2o8dg.radius-host.net/u9k/</a:t>
            </a:r>
            <a:endParaRPr lang="ru-RU" sz="1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34147" t="16035" r="34283" b="12951"/>
          <a:stretch>
            <a:fillRect/>
          </a:stretch>
        </p:blipFill>
        <p:spPr bwMode="auto">
          <a:xfrm>
            <a:off x="285719" y="500042"/>
            <a:ext cx="4290889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 l="34146" t="16035" r="34284" b="13326"/>
          <a:stretch>
            <a:fillRect/>
          </a:stretch>
        </p:blipFill>
        <p:spPr bwMode="auto">
          <a:xfrm>
            <a:off x="4643437" y="500042"/>
            <a:ext cx="4313681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00628" y="6143644"/>
            <a:ext cx="350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http://g5_nihongo1_y2o8dg.radius-host.net/u10r/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928662" y="6143644"/>
            <a:ext cx="350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http://g5_nihongo1_y2o8dg.radius-host.net/u10k/</a:t>
            </a:r>
            <a:endParaRPr lang="ru-RU" sz="1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34146" t="13744" r="34284" b="9515"/>
          <a:stretch>
            <a:fillRect/>
          </a:stretch>
        </p:blipFill>
        <p:spPr bwMode="auto">
          <a:xfrm>
            <a:off x="500034" y="357165"/>
            <a:ext cx="4143404" cy="566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 l="34146" t="13744" r="34284" b="12951"/>
          <a:stretch>
            <a:fillRect/>
          </a:stretch>
        </p:blipFill>
        <p:spPr bwMode="auto">
          <a:xfrm>
            <a:off x="4714876" y="357165"/>
            <a:ext cx="4143404" cy="541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00628" y="6143644"/>
            <a:ext cx="350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http://g5_nihongo1_y2o8dg.radius-host.net/u11r/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928662" y="6143644"/>
            <a:ext cx="350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http://g5_nihongo1_y2o8dg.radius-host.net/u11k/</a:t>
            </a:r>
            <a:endParaRPr lang="ru-RU" sz="1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39945" t="14890" r="27841" b="12951"/>
          <a:stretch>
            <a:fillRect/>
          </a:stretch>
        </p:blipFill>
        <p:spPr bwMode="auto">
          <a:xfrm>
            <a:off x="500034" y="428604"/>
            <a:ext cx="4365655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 l="28992" t="13744" r="40082" b="14096"/>
          <a:stretch>
            <a:fillRect/>
          </a:stretch>
        </p:blipFill>
        <p:spPr bwMode="auto">
          <a:xfrm>
            <a:off x="4786314" y="500042"/>
            <a:ext cx="4000528" cy="525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84</Words>
  <Application>Microsoft Office PowerPoint</Application>
  <PresentationFormat>Экран (4:3)</PresentationFormat>
  <Paragraphs>20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Jon</dc:creator>
  <cp:lastModifiedBy>Специалист</cp:lastModifiedBy>
  <cp:revision>14</cp:revision>
  <dcterms:created xsi:type="dcterms:W3CDTF">2020-03-03T12:34:17Z</dcterms:created>
  <dcterms:modified xsi:type="dcterms:W3CDTF">2020-03-13T01:14:52Z</dcterms:modified>
</cp:coreProperties>
</file>