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82" r:id="rId6"/>
    <p:sldId id="283" r:id="rId7"/>
    <p:sldId id="284" r:id="rId8"/>
    <p:sldId id="285" r:id="rId9"/>
    <p:sldId id="286" r:id="rId10"/>
    <p:sldId id="287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291" r:id="rId21"/>
    <p:sldId id="292" r:id="rId22"/>
    <p:sldId id="29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FBA0-8E08-4340-915F-8D11CCCC7714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B7F-CA10-41D0-A2B7-7391E0B2E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2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FBA0-8E08-4340-915F-8D11CCCC7714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B7F-CA10-41D0-A2B7-7391E0B2E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7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FBA0-8E08-4340-915F-8D11CCCC7714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B7F-CA10-41D0-A2B7-7391E0B2E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7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FBA0-8E08-4340-915F-8D11CCCC7714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B7F-CA10-41D0-A2B7-7391E0B2E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2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FBA0-8E08-4340-915F-8D11CCCC7714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B7F-CA10-41D0-A2B7-7391E0B2E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3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FBA0-8E08-4340-915F-8D11CCCC7714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B7F-CA10-41D0-A2B7-7391E0B2E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5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FBA0-8E08-4340-915F-8D11CCCC7714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B7F-CA10-41D0-A2B7-7391E0B2E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23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FBA0-8E08-4340-915F-8D11CCCC7714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B7F-CA10-41D0-A2B7-7391E0B2E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4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FBA0-8E08-4340-915F-8D11CCCC7714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B7F-CA10-41D0-A2B7-7391E0B2E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FBA0-8E08-4340-915F-8D11CCCC7714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B7F-CA10-41D0-A2B7-7391E0B2E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8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FBA0-8E08-4340-915F-8D11CCCC7714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B7F-CA10-41D0-A2B7-7391E0B2E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6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FBA0-8E08-4340-915F-8D11CCCC7714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D6B7F-CA10-41D0-A2B7-7391E0B2E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6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ребенок: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его воспитывать и обучать?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Зеленина Елена Борисовна, </a:t>
            </a:r>
            <a:r>
              <a:rPr lang="ru-RU" dirty="0" err="1" smtClean="0"/>
              <a:t>к.п.н</a:t>
            </a:r>
            <a:r>
              <a:rPr lang="ru-RU" dirty="0" smtClean="0"/>
              <a:t>.,</a:t>
            </a:r>
          </a:p>
          <a:p>
            <a:r>
              <a:rPr lang="ru-RU" dirty="0" smtClean="0"/>
              <a:t>Региональный центр по работе с одаренными детьми и талантливой </a:t>
            </a:r>
            <a:r>
              <a:rPr lang="ru-RU" dirty="0"/>
              <a:t>молодежью </a:t>
            </a:r>
            <a:r>
              <a:rPr lang="ru-RU" dirty="0" smtClean="0"/>
              <a:t>Приморского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82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u="sng" dirty="0" smtClean="0"/>
              <a:t>Он </a:t>
            </a:r>
            <a:r>
              <a:rPr lang="ru-RU" sz="3100" b="1" u="sng" dirty="0" smtClean="0"/>
              <a:t>НЕ</a:t>
            </a:r>
            <a:r>
              <a:rPr lang="ru-RU" sz="3100" u="sng" dirty="0" smtClean="0"/>
              <a:t> может</a:t>
            </a:r>
            <a:r>
              <a:rPr lang="ru-RU" sz="3100" dirty="0" smtClean="0"/>
              <a:t>: ЖДАТЬ( его горизонты ближе, его желания очень быстро удовлетворялись)</a:t>
            </a:r>
            <a:br>
              <a:rPr lang="ru-RU" sz="3100" dirty="0" smtClean="0"/>
            </a:br>
            <a:r>
              <a:rPr lang="ru-RU" sz="3100" u="sng" dirty="0" smtClean="0"/>
              <a:t>Ему важно</a:t>
            </a:r>
            <a:r>
              <a:rPr lang="ru-RU" sz="3100" dirty="0" smtClean="0"/>
              <a:t>: </a:t>
            </a:r>
            <a:r>
              <a:rPr lang="ru-RU" sz="3100" dirty="0"/>
              <a:t>важно поставить не только срок исполнения задачи, но и пообещать срок достижения первых побед.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709768"/>
              </p:ext>
            </p:extLst>
          </p:nvPr>
        </p:nvGraphicFramePr>
        <p:xfrm>
          <a:off x="467544" y="2420888"/>
          <a:ext cx="8229600" cy="4094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36376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Неправильно</a:t>
                      </a:r>
                      <a:endParaRPr lang="ru-RU" dirty="0"/>
                    </a:p>
                  </a:txBody>
                  <a:tcPr/>
                </a:tc>
              </a:tr>
              <a:tr h="365838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готовы предложить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тебе участие в НПК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Если ты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будешь хорошо работать, через месяц мы заслушаем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твою работу на классной конференции и включим в список участников школьной НПК.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месяца, видя что ты не работаешь, мы снимем тебя с участия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А если проявишь инициативу в работе, отправим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городскую НПК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Через</a:t>
                      </a:r>
                      <a:r>
                        <a:rPr lang="ru-RU" baseline="0" dirty="0" smtClean="0"/>
                        <a:t> три месяца мы рассмотрим твою кандидатуру на участие в НПК и возможно внесём в список участников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46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Особенности обучения поколения </a:t>
            </a:r>
            <a:r>
              <a:rPr lang="en-US" b="1" dirty="0"/>
              <a:t>Z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«Учащийся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центре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внимания»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 </a:t>
            </a:r>
            <a:r>
              <a:rPr lang="ru-RU" dirty="0" smtClean="0"/>
              <a:t>Современные </a:t>
            </a:r>
            <a:r>
              <a:rPr lang="ru-RU" dirty="0"/>
              <a:t>учебные программы уделяют внимание личным качествам </a:t>
            </a:r>
            <a:r>
              <a:rPr lang="ru-RU" dirty="0" smtClean="0"/>
              <a:t>учеников </a:t>
            </a:r>
            <a:r>
              <a:rPr lang="ru-RU" dirty="0"/>
              <a:t>и их </a:t>
            </a:r>
            <a:r>
              <a:rPr lang="ru-RU" dirty="0" smtClean="0"/>
              <a:t>реализации.</a:t>
            </a:r>
          </a:p>
          <a:p>
            <a:pPr marL="0" indent="0">
              <a:buNone/>
            </a:pPr>
            <a:r>
              <a:rPr lang="ru-RU" dirty="0" smtClean="0"/>
              <a:t>Создание </a:t>
            </a:r>
            <a:r>
              <a:rPr lang="ru-RU" dirty="0"/>
              <a:t>учебных планов, в центре </a:t>
            </a:r>
            <a:r>
              <a:rPr lang="ru-RU" dirty="0" smtClean="0"/>
              <a:t>внимания </a:t>
            </a:r>
            <a:r>
              <a:rPr lang="ru-RU" dirty="0"/>
              <a:t>при разработке которых будет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мир и возможность обучающегося эффективно действовать в нем</a:t>
            </a:r>
            <a:r>
              <a:rPr lang="ru-RU" dirty="0"/>
              <a:t> — ключ к успеху в 21-ом столетии.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0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обучения поколения </a:t>
            </a:r>
            <a:r>
              <a:rPr lang="en-US" b="1" dirty="0" smtClean="0"/>
              <a:t>Z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*Кооперация вместо конкуренции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    </a:t>
            </a:r>
            <a:r>
              <a:rPr lang="ru-RU" dirty="0" smtClean="0"/>
              <a:t>Сегодняшние дети </a:t>
            </a:r>
            <a:r>
              <a:rPr lang="ru-RU" dirty="0"/>
              <a:t>- командные игроки, ценность плодотворного сотрудничества для нее очевидна, в том числе и сотрудничества в процессе обучения - а оценки лишь служат подтверждением этому.</a:t>
            </a:r>
          </a:p>
        </p:txBody>
      </p:sp>
    </p:spTree>
    <p:extLst>
      <p:ext uri="{BB962C8B-B14F-4D97-AF65-F5344CB8AC3E}">
        <p14:creationId xmlns:p14="http://schemas.microsoft.com/office/powerpoint/2010/main" val="18528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обучения поколения </a:t>
            </a:r>
            <a:r>
              <a:rPr lang="en-US" b="1" dirty="0" smtClean="0"/>
              <a:t>Z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Применимость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   Цель учеников нового поколения - получить информацию, практическая польза владения которой будет очевидна. Мотивация обучающихся сейчас напрямую зависит от того, насколько хорошо они понимают, как и где смогут применить полученные знания.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3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обучения поколения </a:t>
            </a:r>
            <a:r>
              <a:rPr lang="en-US" b="1" dirty="0" smtClean="0"/>
              <a:t>Z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*Время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главная ценность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    Время - большая ценность для сегодняшних учеников, возможность тратить его эффективно часто становится для них главным аргументом.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  Они ищут идеальное соотношение между затраченным временем, объемом полученной информации и «пользой», которую они смогут из этой информации извлечь.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25143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обучения поколения </a:t>
            </a:r>
            <a:r>
              <a:rPr lang="en-US" b="1" dirty="0" smtClean="0"/>
              <a:t>Z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*Главное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результат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/>
              <a:t>    Современные ученики в процессе обучения ориентируются, прежде всего, на результат: «наслаждаться процессом» им не свойственно.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Они </a:t>
            </a:r>
            <a:r>
              <a:rPr lang="ru-RU" sz="3600" dirty="0"/>
              <a:t>сосредотачиваются на новом материале, игнорируя «повторение пройденного» и «закрепление» — не желая вновь возвращаться к </a:t>
            </a:r>
            <a:r>
              <a:rPr lang="ru-RU" sz="3600" dirty="0" smtClean="0"/>
              <a:t>изученному. </a:t>
            </a:r>
          </a:p>
          <a:p>
            <a:pPr marL="0" indent="0">
              <a:buNone/>
            </a:pPr>
            <a:r>
              <a:rPr lang="ru-RU" sz="3600" dirty="0" smtClean="0"/>
              <a:t>Задания</a:t>
            </a:r>
            <a:r>
              <a:rPr lang="ru-RU" sz="3600" dirty="0"/>
              <a:t>, которые содержат многократное повторение одного и того же, они оставляют невыполненными.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/>
              <a:t>  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140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обучения поколения </a:t>
            </a:r>
            <a:r>
              <a:rPr lang="en-US" b="1" dirty="0" smtClean="0"/>
              <a:t>Z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*«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Настройка»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 </a:t>
            </a:r>
            <a:r>
              <a:rPr lang="ru-RU" dirty="0" smtClean="0"/>
              <a:t>   Наше </a:t>
            </a:r>
            <a:r>
              <a:rPr lang="ru-RU" dirty="0"/>
              <a:t>время - эпоха «настраиваемой среды». Сегодняшняя молодежь привыкла «настраивать» окружающий мир, делая его удобнее.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 </a:t>
            </a:r>
            <a:r>
              <a:rPr lang="ru-RU" dirty="0" smtClean="0"/>
              <a:t> </a:t>
            </a:r>
            <a:r>
              <a:rPr lang="ru-RU" dirty="0"/>
              <a:t>  Учащиеся должны иметь возможность «настроить» в некоторой степени процесс обучения - чтобы каждому из них было максимально удобно, как получать знания, так и оценивать свои академические успехи.</a:t>
            </a:r>
          </a:p>
        </p:txBody>
      </p:sp>
    </p:spTree>
    <p:extLst>
      <p:ext uri="{BB962C8B-B14F-4D97-AF65-F5344CB8AC3E}">
        <p14:creationId xmlns:p14="http://schemas.microsoft.com/office/powerpoint/2010/main" val="2314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обучения поколения </a:t>
            </a:r>
            <a:r>
              <a:rPr lang="en-US" b="1" dirty="0" smtClean="0"/>
              <a:t>Z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*Диалог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    Важной составляющей  современного обучения является диалог с </a:t>
            </a:r>
            <a:r>
              <a:rPr lang="ru-RU" dirty="0" smtClean="0"/>
              <a:t>учителем </a:t>
            </a:r>
            <a:r>
              <a:rPr lang="ru-RU" dirty="0"/>
              <a:t>и </a:t>
            </a:r>
            <a:r>
              <a:rPr lang="ru-RU" dirty="0" smtClean="0"/>
              <a:t>одноклассниками.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   В традиционных учебных </a:t>
            </a:r>
            <a:r>
              <a:rPr lang="ru-RU" dirty="0" smtClean="0"/>
              <a:t>заведениях </a:t>
            </a:r>
            <a:r>
              <a:rPr lang="ru-RU" dirty="0"/>
              <a:t>достаточно возможностей для такого диалога - надо лишь их использовать.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   В дистанционном же обучении могут помочь современные технологии: некоторые учебные заведения, например, используют </a:t>
            </a:r>
            <a:r>
              <a:rPr lang="ru-RU" dirty="0">
                <a:solidFill>
                  <a:srgbClr val="FF0000"/>
                </a:solidFill>
              </a:rPr>
              <a:t>блоги </a:t>
            </a:r>
            <a:r>
              <a:rPr lang="ru-RU" dirty="0" smtClean="0">
                <a:solidFill>
                  <a:srgbClr val="FF0000"/>
                </a:solidFill>
              </a:rPr>
              <a:t>учителей </a:t>
            </a:r>
            <a:r>
              <a:rPr lang="ru-RU" dirty="0"/>
              <a:t>и </a:t>
            </a:r>
            <a:r>
              <a:rPr lang="ru-RU" dirty="0">
                <a:solidFill>
                  <a:srgbClr val="FF0000"/>
                </a:solidFill>
              </a:rPr>
              <a:t>учащихся</a:t>
            </a:r>
            <a:r>
              <a:rPr lang="ru-RU" dirty="0"/>
              <a:t>, чтобы дать им возможность обсуждать различные аспекты изучения </a:t>
            </a:r>
            <a:r>
              <a:rPr lang="ru-RU" dirty="0" smtClean="0"/>
              <a:t>темы.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6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обучения поколения </a:t>
            </a:r>
            <a:r>
              <a:rPr lang="en-US" b="1" dirty="0" smtClean="0"/>
              <a:t>Z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*Высокие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  </a:t>
            </a:r>
            <a:r>
              <a:rPr lang="ru-RU" dirty="0" smtClean="0"/>
              <a:t>Многие </a:t>
            </a:r>
            <a:r>
              <a:rPr lang="ru-RU" dirty="0"/>
              <a:t>из сегодняшних учеников научились пользоваться компьютером раньше, чем ходить, или говорить.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Среда</a:t>
            </a:r>
            <a:r>
              <a:rPr lang="ru-RU" dirty="0"/>
              <a:t>, порожденная высокими технологиями - важный инструмент для их обучения: для них лекция в традиционной аудитории - все равно что «немое кино» для зрителей, привыкших к звуковому. </a:t>
            </a:r>
          </a:p>
        </p:txBody>
      </p:sp>
    </p:spTree>
    <p:extLst>
      <p:ext uri="{BB962C8B-B14F-4D97-AF65-F5344CB8AC3E}">
        <p14:creationId xmlns:p14="http://schemas.microsoft.com/office/powerpoint/2010/main" val="1107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Особенности обучения поколения </a:t>
            </a:r>
            <a:r>
              <a:rPr lang="en-US" b="1" dirty="0"/>
              <a:t>Z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*Визуализация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   Современная молодежь воспринимает визуальную информацию лучше, чем представители любого другого поколения.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   Об этом следует помнить, и учитывать эту особенность стиля обучения молодого поколения, привыкшего получать визуальную информацию из различных СМИ - это будет способствовать их успешному обучению.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   Кроме того, опыт этих учащихся в выделении важного из больших объемов информации формировался именно для визуального восприятия — и наилучшим образом применим для него же.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1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elenina\Desktop\pokolenie-z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Пишем на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подкорочку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1.Пишите четко, по пунктам, говорите коротко, объясняйте внятно. </a:t>
            </a:r>
            <a:r>
              <a:rPr lang="ru-RU" sz="2000" dirty="0" smtClean="0"/>
              <a:t>Дети </a:t>
            </a:r>
            <a:r>
              <a:rPr lang="ru-RU" sz="2000" dirty="0"/>
              <a:t>поколения Z только восемь секунд слушают новую информацию. Они неспособны концентрироваться на длинных сообщениях. Устная задача должна состоять примерно из 25 слов и быть разбитой на подпункты. Каждый пункт тоже должен быть максимум из 25 слов. </a:t>
            </a:r>
            <a:r>
              <a:rPr lang="ru-RU" sz="2000" dirty="0" smtClean="0"/>
              <a:t>Плохо </a:t>
            </a:r>
            <a:r>
              <a:rPr lang="ru-RU" sz="2000" dirty="0"/>
              <a:t>запоминает информацию, потому что знает, что все можно найти в Интернете. Задача, составленная в письменном виде, поможет вспомнить детали. </a:t>
            </a:r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2.Обрисуйте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задачу в виде комикса. </a:t>
            </a:r>
            <a:r>
              <a:rPr lang="ru-RU" sz="2000" dirty="0"/>
              <a:t>Новое поколение лучше воспринимает изображения, чем слова. Проиллюстрированные задания и </a:t>
            </a:r>
            <a:r>
              <a:rPr lang="ru-RU" sz="2000" dirty="0" err="1"/>
              <a:t>видеоинструкции</a:t>
            </a:r>
            <a:r>
              <a:rPr lang="ru-RU" sz="2000" dirty="0"/>
              <a:t> для них более эффективны. Это касается и более крупных </a:t>
            </a:r>
            <a:r>
              <a:rPr lang="ru-RU" sz="2000" dirty="0" smtClean="0"/>
              <a:t>задач</a:t>
            </a:r>
            <a:r>
              <a:rPr lang="ru-RU" sz="2000" dirty="0"/>
              <a:t>.</a:t>
            </a:r>
            <a:endParaRPr lang="ru-RU" sz="2000" dirty="0" smtClean="0"/>
          </a:p>
          <a:p>
            <a:pPr algn="just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3.Ставьте лайки. </a:t>
            </a:r>
            <a:r>
              <a:rPr lang="ru-RU" sz="2000" dirty="0"/>
              <a:t>Z с детства захвалено родными и педагогами. </a:t>
            </a:r>
            <a:r>
              <a:rPr lang="ru-RU" sz="2000" dirty="0" smtClean="0"/>
              <a:t>Не </a:t>
            </a:r>
            <a:r>
              <a:rPr lang="ru-RU" sz="2000" dirty="0"/>
              <a:t>могут работать без поощрений и похвал. Награда не мотивирует их на более качественное решение задачи, но ее отсутствие выбивает их из рабочего ритма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8077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Пишем на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подкорочку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4.Не лишайте их гаджетов. </a:t>
            </a:r>
            <a:r>
              <a:rPr lang="ru-RU" sz="2000" dirty="0"/>
              <a:t>Постановка задачи в виде программы имеет на них большее воздействие, чем совещание. Внедряйте в работу современные технологии, не запрещайте пользоваться социальными сетями .Это повысит работоспособность Z-а.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5.Устройте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досуг</a:t>
            </a:r>
            <a:r>
              <a:rPr lang="ru-RU" sz="2000" dirty="0"/>
              <a:t>. Это поколение привыкло развлекаться. Информацию не надо подавать в поучительной форме, это только отвернет Z-в от работы. Позвольте им развиваться и учиться по </a:t>
            </a:r>
            <a:r>
              <a:rPr lang="ru-RU" sz="2000" dirty="0" smtClean="0"/>
              <a:t>желанию. </a:t>
            </a:r>
          </a:p>
          <a:p>
            <a:pPr algn="just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6.Ищите им друзей. </a:t>
            </a:r>
            <a:r>
              <a:rPr lang="ru-RU" sz="2000" dirty="0"/>
              <a:t>Несмотря на всех виртуальных друзей, Z-ы одиноки. Живое общение ничто не заменит. только выглядит раскрепощенным и общительным, а по факту у них практически отсутствуют навыки построения отношений. Вовлеките их в коллектив, пусть они почувствуют свою причастность к команде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7.Четко очерчивайте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дедлайн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/>
              <a:t>Люди поколения Z осознают важность временных рамок, но зачастую их нарушают. Устанавливайте строгие сроки и штрафуйте за нарушение. После установления такого контроля безответственные работники </a:t>
            </a:r>
            <a:r>
              <a:rPr lang="ru-RU" sz="2000" dirty="0" smtClean="0"/>
              <a:t>отсеются сами.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07655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воспитывать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современных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 </a:t>
            </a:r>
            <a:r>
              <a:rPr lang="ru-RU" dirty="0"/>
              <a:t>усердствовать с </a:t>
            </a:r>
            <a:r>
              <a:rPr lang="ru-RU" dirty="0" smtClean="0"/>
              <a:t>запретами. </a:t>
            </a:r>
          </a:p>
          <a:p>
            <a:r>
              <a:rPr lang="ru-RU" dirty="0" smtClean="0"/>
              <a:t>Не </a:t>
            </a:r>
            <a:r>
              <a:rPr lang="ru-RU" dirty="0"/>
              <a:t>отгораживать от информации, а помогать ее </a:t>
            </a:r>
            <a:r>
              <a:rPr lang="ru-RU" dirty="0" smtClean="0"/>
              <a:t>систематизировать. </a:t>
            </a:r>
          </a:p>
          <a:p>
            <a:r>
              <a:rPr lang="ru-RU" dirty="0" smtClean="0"/>
              <a:t>Поощрять </a:t>
            </a:r>
            <a:r>
              <a:rPr lang="ru-RU" dirty="0"/>
              <a:t>стремление к </a:t>
            </a:r>
            <a:r>
              <a:rPr lang="ru-RU" dirty="0" smtClean="0"/>
              <a:t>самореализации. </a:t>
            </a:r>
          </a:p>
          <a:p>
            <a:r>
              <a:rPr lang="ru-RU" dirty="0" smtClean="0"/>
              <a:t>Не </a:t>
            </a:r>
            <a:r>
              <a:rPr lang="ru-RU" dirty="0"/>
              <a:t>поучать фразами типа «Я в твои годы »… </a:t>
            </a:r>
            <a:endParaRPr lang="ru-RU" dirty="0" smtClean="0"/>
          </a:p>
          <a:p>
            <a:r>
              <a:rPr lang="ru-RU" dirty="0" smtClean="0"/>
              <a:t>Делиться </a:t>
            </a:r>
            <a:r>
              <a:rPr lang="ru-RU" dirty="0"/>
              <a:t>своими представлениями о </a:t>
            </a:r>
            <a:r>
              <a:rPr lang="ru-RU" dirty="0" smtClean="0"/>
              <a:t>жизни. </a:t>
            </a:r>
          </a:p>
          <a:p>
            <a:r>
              <a:rPr lang="ru-RU" dirty="0" smtClean="0"/>
              <a:t>Уважать </a:t>
            </a:r>
            <a:r>
              <a:rPr lang="ru-RU" dirty="0"/>
              <a:t>их </a:t>
            </a:r>
            <a:r>
              <a:rPr lang="ru-RU" dirty="0" smtClean="0"/>
              <a:t>мнение. </a:t>
            </a:r>
          </a:p>
          <a:p>
            <a:r>
              <a:rPr lang="ru-RU" dirty="0" smtClean="0"/>
              <a:t>Поддерживать </a:t>
            </a:r>
            <a:r>
              <a:rPr lang="ru-RU" dirty="0"/>
              <a:t>отношения «на равных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Вникать </a:t>
            </a:r>
            <a:r>
              <a:rPr lang="ru-RU" dirty="0"/>
              <a:t>в их интересы, учиться у </a:t>
            </a:r>
            <a:r>
              <a:rPr lang="ru-RU" dirty="0" smtClean="0"/>
              <a:t>них. </a:t>
            </a:r>
          </a:p>
          <a:p>
            <a:r>
              <a:rPr lang="ru-RU" dirty="0" smtClean="0"/>
              <a:t>Поддерживать </a:t>
            </a:r>
            <a:r>
              <a:rPr lang="ru-RU" dirty="0"/>
              <a:t>авторитет других </a:t>
            </a:r>
            <a:r>
              <a:rPr lang="ru-RU" dirty="0" smtClean="0"/>
              <a:t>взрослых. </a:t>
            </a:r>
          </a:p>
          <a:p>
            <a:r>
              <a:rPr lang="ru-RU" dirty="0" smtClean="0"/>
              <a:t>Помогать </a:t>
            </a:r>
            <a:r>
              <a:rPr lang="ru-RU" dirty="0"/>
              <a:t>«остаться в реальности» (избегать компьютерной зависимости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Поощрять успехи.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55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1.Принцип Супермена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ttps://static49.siliconrus.cmtt.ru/paper-media/af/06/3c/8fe07d9dc6736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350046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9952" y="1484784"/>
            <a:ext cx="45040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/>
              <a:t>Главная мотивация </a:t>
            </a:r>
            <a:r>
              <a:rPr lang="ru-RU" sz="2800" dirty="0"/>
              <a:t>поколения Z —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</a:t>
            </a:r>
            <a:r>
              <a:rPr lang="ru-RU" sz="2800" dirty="0"/>
              <a:t>. Отсутствие скуки и захватывающие задачи — часть состояния комфорта поколения Z</a:t>
            </a:r>
          </a:p>
        </p:txBody>
      </p:sp>
    </p:spTree>
    <p:extLst>
      <p:ext uri="{BB962C8B-B14F-4D97-AF65-F5344CB8AC3E}">
        <p14:creationId xmlns:p14="http://schemas.microsoft.com/office/powerpoint/2010/main" val="13338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500330"/>
          </a:xfrm>
        </p:spPr>
        <p:txBody>
          <a:bodyPr>
            <a:noAutofit/>
          </a:bodyPr>
          <a:lstStyle/>
          <a:p>
            <a:pPr algn="l"/>
            <a:r>
              <a:rPr lang="ru-RU" sz="2800" u="sng" dirty="0" smtClean="0"/>
              <a:t>Он может:</a:t>
            </a:r>
            <a:r>
              <a:rPr lang="ru-RU" sz="2800" dirty="0" smtClean="0"/>
              <a:t> </a:t>
            </a:r>
            <a:r>
              <a:rPr lang="ru-RU" sz="2800" dirty="0"/>
              <a:t>в короткий срок решить несколько задач одновременно без потери качества — преимущество </a:t>
            </a:r>
            <a:r>
              <a:rPr lang="ru-RU" sz="2800" dirty="0" smtClean="0"/>
              <a:t>поколения!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>Но ему важно 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smtClean="0"/>
              <a:t>Знать,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  <a:r>
              <a:rPr lang="ru-RU" sz="2800" dirty="0" smtClean="0"/>
              <a:t> </a:t>
            </a:r>
            <a:r>
              <a:rPr lang="ru-RU" sz="2800" dirty="0"/>
              <a:t>он делает,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</a:t>
            </a:r>
            <a:r>
              <a:rPr lang="ru-RU" sz="2800" dirty="0"/>
              <a:t>,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682963"/>
              </p:ext>
            </p:extLst>
          </p:nvPr>
        </p:nvGraphicFramePr>
        <p:xfrm>
          <a:off x="457200" y="2708920"/>
          <a:ext cx="8229600" cy="372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73496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Неправильно</a:t>
                      </a:r>
                      <a:endParaRPr lang="ru-RU" dirty="0"/>
                    </a:p>
                  </a:txBody>
                  <a:tcPr/>
                </a:tc>
              </a:tr>
              <a:tr h="2646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Разработай три варианта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заданий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 Мы хотим делать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общий проект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помощью твоей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работы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покажем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другим ребятам важность данного задания.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Разработай три разных варианта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заданий к упражнению и сдай в среду.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6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2.Принцип «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https://static41.siliconrus.cmtt.ru/paper-media/0d/65/62/af3049318fe21f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701" y="1214422"/>
            <a:ext cx="61185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4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Он может</a:t>
            </a:r>
            <a:r>
              <a:rPr lang="ru-RU" sz="2800" dirty="0" smtClean="0"/>
              <a:t>: выполнять задачи качественно и в срок!</a:t>
            </a:r>
            <a:br>
              <a:rPr lang="ru-RU" sz="2800" dirty="0" smtClean="0"/>
            </a:br>
            <a:r>
              <a:rPr lang="ru-RU" sz="2800" dirty="0" smtClean="0"/>
              <a:t>Но ему </a:t>
            </a:r>
            <a:r>
              <a:rPr lang="ru-RU" sz="2800" b="1" dirty="0" smtClean="0"/>
              <a:t>важно</a:t>
            </a:r>
            <a:r>
              <a:rPr lang="ru-RU" sz="2800" dirty="0" smtClean="0"/>
              <a:t>: видеть в учителе/родителе не начальника, а человека</a:t>
            </a:r>
            <a:r>
              <a:rPr lang="ru-RU" sz="2800" dirty="0"/>
              <a:t>;</a:t>
            </a:r>
            <a:r>
              <a:rPr lang="ru-RU" sz="2800" dirty="0" smtClean="0"/>
              <a:t> знать чёткие сроки работы; понимать - несоблюдение сроков наказуемо.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911693"/>
              </p:ext>
            </p:extLst>
          </p:nvPr>
        </p:nvGraphicFramePr>
        <p:xfrm>
          <a:off x="457200" y="2357430"/>
          <a:ext cx="8229600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88057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Неправильно</a:t>
                      </a:r>
                      <a:endParaRPr lang="ru-RU" dirty="0"/>
                    </a:p>
                  </a:txBody>
                  <a:tcPr/>
                </a:tc>
              </a:tr>
              <a:tr h="3369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пятницу с утра сдать готовый доклад по экологии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актуальность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темы, цели, задачи, примеры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До второго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урока в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понедельник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сделай работу над ошибками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На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третьем уроке отчитайся о проделанной работе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Напоминаю, что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невыполнение заданий- это двойка.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Мне нужен доклад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 экологии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проделай работу над ошибками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7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3.Принцип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быстрого результата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ttps://static42.siliconrus.cmtt.ru/paper-media/d0/61/19/c3857610da229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64396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80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Он может</a:t>
            </a:r>
            <a:r>
              <a:rPr lang="ru-RU" sz="2800" dirty="0" smtClean="0"/>
              <a:t>: Выполнять задачи, которые реально  осуществимы!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b="1" dirty="0" smtClean="0"/>
              <a:t>Но ему важно</a:t>
            </a:r>
            <a:r>
              <a:rPr lang="ru-RU" sz="2800" dirty="0" smtClean="0"/>
              <a:t>: победить, знать, что делает, то что в его силах.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64344"/>
              </p:ext>
            </p:extLst>
          </p:nvPr>
        </p:nvGraphicFramePr>
        <p:xfrm>
          <a:off x="251520" y="1340769"/>
          <a:ext cx="8640960" cy="54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90728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Неправильно</a:t>
                      </a:r>
                      <a:endParaRPr lang="ru-RU" dirty="0"/>
                    </a:p>
                  </a:txBody>
                  <a:tcPr/>
                </a:tc>
              </a:tr>
              <a:tr h="5009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Выясни, какие темы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являются для тебя проблемными, изучи их самостоятельно,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прорешай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задачи по данной теме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Разберись, каким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алгоритмом тебе удобнее пользоваться для решения задач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Подумай, каких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типичных ошибок можно избегать в работе с данным материалом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 каждой задаче учитель/родитель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должен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указать сроки и ответственность)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</a:t>
                      </a:r>
                      <a:r>
                        <a:rPr lang="ru-RU" baseline="0" dirty="0" smtClean="0"/>
                        <a:t> должен знать химию на «4»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7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4.Принцип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 312\Desktop\2307389-bf6a8eba3b55f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501122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7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589</Words>
  <Application>Microsoft Office PowerPoint</Application>
  <PresentationFormat>Экран (4:3)</PresentationFormat>
  <Paragraphs>73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Тема Office</vt:lpstr>
      <vt:lpstr>Современный ребенок:  как его воспитывать и обучать?</vt:lpstr>
      <vt:lpstr>Презентация PowerPoint</vt:lpstr>
      <vt:lpstr>1.Принцип Супермена</vt:lpstr>
      <vt:lpstr>Он может: в короткий срок решить несколько задач одновременно без потери качества — преимущество поколения! Но ему важно : Знать, что он делает, почему, зачем? </vt:lpstr>
      <vt:lpstr>2.Принцип «Правила игры»</vt:lpstr>
      <vt:lpstr>Он может: выполнять задачи качественно и в срок! Но ему важно: видеть в учителе/родителе не начальника, а человека; знать чёткие сроки работы; понимать - несоблюдение сроков наказуемо.</vt:lpstr>
      <vt:lpstr>3.Принцип быстрого результата</vt:lpstr>
      <vt:lpstr>Он может: Выполнять задачи, которые реально  осуществимы! Но ему важно: победить, знать, что делает, то что в его силах.</vt:lpstr>
      <vt:lpstr>4.Принцип награды</vt:lpstr>
      <vt:lpstr>Он НЕ может: ЖДАТЬ( его горизонты ближе, его желания очень быстро удовлетворялись) Ему важно: важно поставить не только срок исполнения задачи, но и пообещать срок достижения первых побед. </vt:lpstr>
      <vt:lpstr>Особенности обучения поколения Z</vt:lpstr>
      <vt:lpstr>Особенности обучения поколения Z</vt:lpstr>
      <vt:lpstr>Особенности обучения поколения Z</vt:lpstr>
      <vt:lpstr>Особенности обучения поколения Z</vt:lpstr>
      <vt:lpstr>Особенности обучения поколения Z</vt:lpstr>
      <vt:lpstr>Особенности обучения поколения Z</vt:lpstr>
      <vt:lpstr>Особенности обучения поколения Z</vt:lpstr>
      <vt:lpstr>Особенности обучения поколения Z</vt:lpstr>
      <vt:lpstr>Особенности обучения поколения Z</vt:lpstr>
      <vt:lpstr>Пишем на подкорочку </vt:lpstr>
      <vt:lpstr>Пишем на подкорочку </vt:lpstr>
      <vt:lpstr>Как воспитывать  современных детей?</vt:lpstr>
    </vt:vector>
  </TitlesOfParts>
  <Company>Penguin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ребенок:  как его воспитывать и обучать?</dc:title>
  <dc:creator>Admin</dc:creator>
  <cp:lastModifiedBy>User</cp:lastModifiedBy>
  <cp:revision>3</cp:revision>
  <dcterms:created xsi:type="dcterms:W3CDTF">2018-11-10T14:25:56Z</dcterms:created>
  <dcterms:modified xsi:type="dcterms:W3CDTF">2019-12-19T06:25:50Z</dcterms:modified>
</cp:coreProperties>
</file>