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7"/>
  </p:notesMasterIdLst>
  <p:sldIdLst>
    <p:sldId id="258" r:id="rId3"/>
    <p:sldId id="259" r:id="rId4"/>
    <p:sldId id="294" r:id="rId5"/>
    <p:sldId id="310" r:id="rId6"/>
    <p:sldId id="311" r:id="rId7"/>
    <p:sldId id="312" r:id="rId8"/>
    <p:sldId id="313" r:id="rId9"/>
    <p:sldId id="276" r:id="rId10"/>
    <p:sldId id="314" r:id="rId11"/>
    <p:sldId id="315" r:id="rId12"/>
    <p:sldId id="265" r:id="rId13"/>
    <p:sldId id="316" r:id="rId14"/>
    <p:sldId id="317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0E08"/>
    <a:srgbClr val="800000"/>
    <a:srgbClr val="E1C2A3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5" autoAdjust="0"/>
  </p:normalViewPr>
  <p:slideViewPr>
    <p:cSldViewPr>
      <p:cViewPr varScale="1">
        <p:scale>
          <a:sx n="80" d="100"/>
          <a:sy n="80" d="100"/>
        </p:scale>
        <p:origin x="-1522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кол-во, поступивших выпускников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Владивосток</c:v>
                </c:pt>
                <c:pt idx="1">
                  <c:v>Москва</c:v>
                </c:pt>
                <c:pt idx="2">
                  <c:v>Санкт-Петербург</c:v>
                </c:pt>
                <c:pt idx="3">
                  <c:v>Казань</c:v>
                </c:pt>
                <c:pt idx="4">
                  <c:v>Краснодар</c:v>
                </c:pt>
                <c:pt idx="5">
                  <c:v>Новосибирск</c:v>
                </c:pt>
                <c:pt idx="6">
                  <c:v>Томск</c:v>
                </c:pt>
                <c:pt idx="7">
                  <c:v>Тюмень</c:v>
                </c:pt>
                <c:pt idx="8">
                  <c:v>Ярославаль</c:v>
                </c:pt>
                <c:pt idx="9">
                  <c:v>Сызрань</c:v>
                </c:pt>
                <c:pt idx="10">
                  <c:v>Краков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38</c:v>
                </c:pt>
                <c:pt idx="1">
                  <c:v>28</c:v>
                </c:pt>
                <c:pt idx="2">
                  <c:v>17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161672499270908"/>
          <c:y val="0.14156480439945004"/>
          <c:w val="0.18449438611840194"/>
          <c:h val="0.8318503937007875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-5.9025955088947223E-2"/>
                  <c:y val="-0.11946881639795023"/>
                </c:manualLayout>
              </c:layout>
              <c:dLblPos val="bestFit"/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Московский государственный университет</c:v>
                </c:pt>
                <c:pt idx="1">
                  <c:v>Московский авиационный институт</c:v>
                </c:pt>
                <c:pt idx="2">
                  <c:v>Московский физико-технический институт</c:v>
                </c:pt>
                <c:pt idx="3">
                  <c:v>Московский государственный технический университет имени Н.Э. Баумана </c:v>
                </c:pt>
                <c:pt idx="4">
                  <c:v>Московский энергетический институт</c:v>
                </c:pt>
                <c:pt idx="5">
                  <c:v>Московский государственный строительный университет</c:v>
                </c:pt>
                <c:pt idx="6">
                  <c:v>СПб Горный университет </c:v>
                </c:pt>
                <c:pt idx="7">
                  <c:v>Санкт-Петербургский политехнический университет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3</c:v>
                </c:pt>
                <c:pt idx="2">
                  <c:v>5</c:v>
                </c:pt>
                <c:pt idx="3">
                  <c:v>11</c:v>
                </c:pt>
                <c:pt idx="4">
                  <c:v>6</c:v>
                </c:pt>
                <c:pt idx="5">
                  <c:v>11</c:v>
                </c:pt>
                <c:pt idx="6">
                  <c:v>9</c:v>
                </c:pt>
                <c:pt idx="7">
                  <c:v>20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69244815290994"/>
          <c:y val="4.6537715778334252E-2"/>
          <c:w val="0.33305920093321684"/>
          <c:h val="0.87103737032870898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5C1DA-54CE-426A-9DD8-9D15726F3B6A}" type="doc">
      <dgm:prSet loTypeId="urn:microsoft.com/office/officeart/2005/8/layout/matrix1" loCatId="matrix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51A4114-3BF5-482D-90A5-A4376DD114F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школа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515A1-E8F5-4976-9356-B7E18A27FC4D}" type="parTrans" cxnId="{B76CB87C-D3E5-41EA-BB42-CF27AFCA62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9DAF16D5-CC03-4B7C-A4D2-3C978D032180}" type="sibTrans" cxnId="{B76CB87C-D3E5-41EA-BB42-CF27AFCA62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F5911330-E7F7-4D22-B3F1-BD165B9F6A5E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Алгебра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+1 ч.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(7-9 классы)</a:t>
          </a:r>
          <a:endParaRPr lang="ru-RU" sz="1400" dirty="0"/>
        </a:p>
      </dgm:t>
    </dgm:pt>
    <dgm:pt modelId="{40E2048A-597B-4E82-8E6A-8747C8429124}" type="parTrans" cxnId="{584668F6-9004-49C3-B795-89CC76F6ED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4365CB69-2A5B-4E5A-ADE3-711FC59A136F}" type="sibTrans" cxnId="{584668F6-9004-49C3-B795-89CC76F6ED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33F6E65C-51DB-4CD7-BFBF-75EF6BCA985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Физика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+2 ч.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(9 классы)</a:t>
          </a:r>
          <a:endParaRPr lang="ru-RU" sz="1400" dirty="0"/>
        </a:p>
      </dgm:t>
    </dgm:pt>
    <dgm:pt modelId="{E6ABE6F3-A435-4024-BDDF-2E5151AB9BBD}" type="parTrans" cxnId="{A685604B-3EB5-4F04-AC3A-56FE4FEEE1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5455A543-11C5-4B7B-84B9-125A6F3F5532}" type="sibTrans" cxnId="{A685604B-3EB5-4F04-AC3A-56FE4FEEE1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1E47B21F-00BE-4E6D-B04F-CCBAEAF05A5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Черчение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1 ч.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(7-9 классы)</a:t>
          </a:r>
          <a:endParaRPr lang="ru-RU" sz="1400" dirty="0"/>
        </a:p>
      </dgm:t>
    </dgm:pt>
    <dgm:pt modelId="{E57A0646-D562-4ADA-905B-7C8B52CC7954}" type="parTrans" cxnId="{E6D2042C-6747-4971-BFED-B91C487589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6A4461FA-1A03-433B-84CD-0A12294218D1}" type="sibTrans" cxnId="{E6D2042C-6747-4971-BFED-B91C487589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2A7815E9-833B-4657-A4C3-CAB8BAF49D9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Технический рисунок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1 ч.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 smtClean="0"/>
            <a:t>(7-8 классы)</a:t>
          </a:r>
          <a:endParaRPr lang="ru-RU" sz="1400" dirty="0"/>
        </a:p>
      </dgm:t>
    </dgm:pt>
    <dgm:pt modelId="{CA6AA0E8-8538-4954-AA9D-FE7B6C9B6C22}" type="parTrans" cxnId="{F962E8EC-A4CD-483B-B4EA-AC7214FBCB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809014C2-7242-4BEF-B104-F9C2DCAAA6E2}" type="sibTrans" cxnId="{F962E8EC-A4CD-483B-B4EA-AC7214FBCB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8A37AADC-0E06-48E1-B653-E2014EBB19AB}" type="pres">
      <dgm:prSet presAssocID="{3245C1DA-54CE-426A-9DD8-9D15726F3B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D0AB8-6B3D-4B5C-ABB1-DAC58F6CD7D1}" type="pres">
      <dgm:prSet presAssocID="{3245C1DA-54CE-426A-9DD8-9D15726F3B6A}" presName="matrix" presStyleCnt="0"/>
      <dgm:spPr/>
      <dgm:t>
        <a:bodyPr/>
        <a:lstStyle/>
        <a:p>
          <a:endParaRPr lang="ru-RU"/>
        </a:p>
      </dgm:t>
    </dgm:pt>
    <dgm:pt modelId="{D9D0A408-ACEA-4570-BF94-D559515D30C8}" type="pres">
      <dgm:prSet presAssocID="{3245C1DA-54CE-426A-9DD8-9D15726F3B6A}" presName="tile1" presStyleLbl="node1" presStyleIdx="0" presStyleCnt="4"/>
      <dgm:spPr/>
      <dgm:t>
        <a:bodyPr/>
        <a:lstStyle/>
        <a:p>
          <a:endParaRPr lang="ru-RU"/>
        </a:p>
      </dgm:t>
    </dgm:pt>
    <dgm:pt modelId="{73C8C21E-A639-4FD1-BA64-E932F6095616}" type="pres">
      <dgm:prSet presAssocID="{3245C1DA-54CE-426A-9DD8-9D15726F3B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0FC89-38C6-4D48-9239-9BD9BD8018B0}" type="pres">
      <dgm:prSet presAssocID="{3245C1DA-54CE-426A-9DD8-9D15726F3B6A}" presName="tile2" presStyleLbl="node1" presStyleIdx="1" presStyleCnt="4"/>
      <dgm:spPr/>
      <dgm:t>
        <a:bodyPr/>
        <a:lstStyle/>
        <a:p>
          <a:endParaRPr lang="ru-RU"/>
        </a:p>
      </dgm:t>
    </dgm:pt>
    <dgm:pt modelId="{00FBDC86-011D-4507-BB61-2B7CC6D250A1}" type="pres">
      <dgm:prSet presAssocID="{3245C1DA-54CE-426A-9DD8-9D15726F3B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03A6-DEAA-4488-94C4-B88680141F90}" type="pres">
      <dgm:prSet presAssocID="{3245C1DA-54CE-426A-9DD8-9D15726F3B6A}" presName="tile3" presStyleLbl="node1" presStyleIdx="2" presStyleCnt="4" custLinFactNeighborY="8355"/>
      <dgm:spPr/>
      <dgm:t>
        <a:bodyPr/>
        <a:lstStyle/>
        <a:p>
          <a:endParaRPr lang="ru-RU"/>
        </a:p>
      </dgm:t>
    </dgm:pt>
    <dgm:pt modelId="{2B3AE44A-2A80-480B-9EDD-A0518090D451}" type="pres">
      <dgm:prSet presAssocID="{3245C1DA-54CE-426A-9DD8-9D15726F3B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550BB-4820-437D-8367-3817C41DAC16}" type="pres">
      <dgm:prSet presAssocID="{3245C1DA-54CE-426A-9DD8-9D15726F3B6A}" presName="tile4" presStyleLbl="node1" presStyleIdx="3" presStyleCnt="4"/>
      <dgm:spPr/>
      <dgm:t>
        <a:bodyPr/>
        <a:lstStyle/>
        <a:p>
          <a:endParaRPr lang="ru-RU"/>
        </a:p>
      </dgm:t>
    </dgm:pt>
    <dgm:pt modelId="{51DCBD48-426C-41A2-89DA-528EB534D14F}" type="pres">
      <dgm:prSet presAssocID="{3245C1DA-54CE-426A-9DD8-9D15726F3B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A59A-0FB2-45F3-9CEA-64D61EC2D18E}" type="pres">
      <dgm:prSet presAssocID="{3245C1DA-54CE-426A-9DD8-9D15726F3B6A}" presName="centerTile" presStyleLbl="fgShp" presStyleIdx="0" presStyleCnt="1" custScaleX="1355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2E8EC-A4CD-483B-B4EA-AC7214FBCB61}" srcId="{451A4114-3BF5-482D-90A5-A4376DD114F8}" destId="{2A7815E9-833B-4657-A4C3-CAB8BAF49D9C}" srcOrd="3" destOrd="0" parTransId="{CA6AA0E8-8538-4954-AA9D-FE7B6C9B6C22}" sibTransId="{809014C2-7242-4BEF-B104-F9C2DCAAA6E2}"/>
    <dgm:cxn modelId="{23BCF414-36E1-42A7-9A89-7878BFC39BC2}" type="presOf" srcId="{33F6E65C-51DB-4CD7-BFBF-75EF6BCA9853}" destId="{4080FC89-38C6-4D48-9239-9BD9BD8018B0}" srcOrd="0" destOrd="0" presId="urn:microsoft.com/office/officeart/2005/8/layout/matrix1"/>
    <dgm:cxn modelId="{809AE13A-F394-4725-89F4-5107DFE7E245}" type="presOf" srcId="{F5911330-E7F7-4D22-B3F1-BD165B9F6A5E}" destId="{D9D0A408-ACEA-4570-BF94-D559515D30C8}" srcOrd="0" destOrd="0" presId="urn:microsoft.com/office/officeart/2005/8/layout/matrix1"/>
    <dgm:cxn modelId="{ED48791C-8B84-4585-83EC-9F3CF1D8BB77}" type="presOf" srcId="{1E47B21F-00BE-4E6D-B04F-CCBAEAF05A5D}" destId="{51BE03A6-DEAA-4488-94C4-B88680141F90}" srcOrd="0" destOrd="0" presId="urn:microsoft.com/office/officeart/2005/8/layout/matrix1"/>
    <dgm:cxn modelId="{B76CB87C-D3E5-41EA-BB42-CF27AFCA625F}" srcId="{3245C1DA-54CE-426A-9DD8-9D15726F3B6A}" destId="{451A4114-3BF5-482D-90A5-A4376DD114F8}" srcOrd="0" destOrd="0" parTransId="{7FE515A1-E8F5-4976-9356-B7E18A27FC4D}" sibTransId="{9DAF16D5-CC03-4B7C-A4D2-3C978D032180}"/>
    <dgm:cxn modelId="{2B89E3E1-895C-44AF-8872-EDA96D3B7E38}" type="presOf" srcId="{451A4114-3BF5-482D-90A5-A4376DD114F8}" destId="{0474A59A-0FB2-45F3-9CEA-64D61EC2D18E}" srcOrd="0" destOrd="0" presId="urn:microsoft.com/office/officeart/2005/8/layout/matrix1"/>
    <dgm:cxn modelId="{D5A48293-1B28-4B98-9A20-877B5F781876}" type="presOf" srcId="{3245C1DA-54CE-426A-9DD8-9D15726F3B6A}" destId="{8A37AADC-0E06-48E1-B653-E2014EBB19AB}" srcOrd="0" destOrd="0" presId="urn:microsoft.com/office/officeart/2005/8/layout/matrix1"/>
    <dgm:cxn modelId="{E6D2042C-6747-4971-BFED-B91C487589C1}" srcId="{451A4114-3BF5-482D-90A5-A4376DD114F8}" destId="{1E47B21F-00BE-4E6D-B04F-CCBAEAF05A5D}" srcOrd="2" destOrd="0" parTransId="{E57A0646-D562-4ADA-905B-7C8B52CC7954}" sibTransId="{6A4461FA-1A03-433B-84CD-0A12294218D1}"/>
    <dgm:cxn modelId="{673007FE-8CE9-419A-B99F-32C9EE588CFF}" type="presOf" srcId="{33F6E65C-51DB-4CD7-BFBF-75EF6BCA9853}" destId="{00FBDC86-011D-4507-BB61-2B7CC6D250A1}" srcOrd="1" destOrd="0" presId="urn:microsoft.com/office/officeart/2005/8/layout/matrix1"/>
    <dgm:cxn modelId="{667318F9-12E4-4D04-B98F-55E755E8D097}" type="presOf" srcId="{2A7815E9-833B-4657-A4C3-CAB8BAF49D9C}" destId="{51DCBD48-426C-41A2-89DA-528EB534D14F}" srcOrd="1" destOrd="0" presId="urn:microsoft.com/office/officeart/2005/8/layout/matrix1"/>
    <dgm:cxn modelId="{A685604B-3EB5-4F04-AC3A-56FE4FEEE1C7}" srcId="{451A4114-3BF5-482D-90A5-A4376DD114F8}" destId="{33F6E65C-51DB-4CD7-BFBF-75EF6BCA9853}" srcOrd="1" destOrd="0" parTransId="{E6ABE6F3-A435-4024-BDDF-2E5151AB9BBD}" sibTransId="{5455A543-11C5-4B7B-84B9-125A6F3F5532}"/>
    <dgm:cxn modelId="{256DC3A6-7C49-46B6-AD7B-A359FC48FB2D}" type="presOf" srcId="{1E47B21F-00BE-4E6D-B04F-CCBAEAF05A5D}" destId="{2B3AE44A-2A80-480B-9EDD-A0518090D451}" srcOrd="1" destOrd="0" presId="urn:microsoft.com/office/officeart/2005/8/layout/matrix1"/>
    <dgm:cxn modelId="{F1B10F6E-9214-4E3D-A642-5D93624F0360}" type="presOf" srcId="{2A7815E9-833B-4657-A4C3-CAB8BAF49D9C}" destId="{616550BB-4820-437D-8367-3817C41DAC16}" srcOrd="0" destOrd="0" presId="urn:microsoft.com/office/officeart/2005/8/layout/matrix1"/>
    <dgm:cxn modelId="{584668F6-9004-49C3-B795-89CC76F6ED38}" srcId="{451A4114-3BF5-482D-90A5-A4376DD114F8}" destId="{F5911330-E7F7-4D22-B3F1-BD165B9F6A5E}" srcOrd="0" destOrd="0" parTransId="{40E2048A-597B-4E82-8E6A-8747C8429124}" sibTransId="{4365CB69-2A5B-4E5A-ADE3-711FC59A136F}"/>
    <dgm:cxn modelId="{BECF7B2B-8E80-496F-A52A-9AED3DBC0A7B}" type="presOf" srcId="{F5911330-E7F7-4D22-B3F1-BD165B9F6A5E}" destId="{73C8C21E-A639-4FD1-BA64-E932F6095616}" srcOrd="1" destOrd="0" presId="urn:microsoft.com/office/officeart/2005/8/layout/matrix1"/>
    <dgm:cxn modelId="{F7860859-A190-4BDC-B826-B3EA3114E878}" type="presParOf" srcId="{8A37AADC-0E06-48E1-B653-E2014EBB19AB}" destId="{6E1D0AB8-6B3D-4B5C-ABB1-DAC58F6CD7D1}" srcOrd="0" destOrd="0" presId="urn:microsoft.com/office/officeart/2005/8/layout/matrix1"/>
    <dgm:cxn modelId="{91FBB451-7EF5-447F-A9EA-DF68B3767660}" type="presParOf" srcId="{6E1D0AB8-6B3D-4B5C-ABB1-DAC58F6CD7D1}" destId="{D9D0A408-ACEA-4570-BF94-D559515D30C8}" srcOrd="0" destOrd="0" presId="urn:microsoft.com/office/officeart/2005/8/layout/matrix1"/>
    <dgm:cxn modelId="{24E1B4E1-0835-443A-95D5-110F0838A092}" type="presParOf" srcId="{6E1D0AB8-6B3D-4B5C-ABB1-DAC58F6CD7D1}" destId="{73C8C21E-A639-4FD1-BA64-E932F6095616}" srcOrd="1" destOrd="0" presId="urn:microsoft.com/office/officeart/2005/8/layout/matrix1"/>
    <dgm:cxn modelId="{E70906F7-BAEE-4885-9080-BAA8377AA089}" type="presParOf" srcId="{6E1D0AB8-6B3D-4B5C-ABB1-DAC58F6CD7D1}" destId="{4080FC89-38C6-4D48-9239-9BD9BD8018B0}" srcOrd="2" destOrd="0" presId="urn:microsoft.com/office/officeart/2005/8/layout/matrix1"/>
    <dgm:cxn modelId="{CDF23904-E620-4DDA-B9B4-B9E3E46596ED}" type="presParOf" srcId="{6E1D0AB8-6B3D-4B5C-ABB1-DAC58F6CD7D1}" destId="{00FBDC86-011D-4507-BB61-2B7CC6D250A1}" srcOrd="3" destOrd="0" presId="urn:microsoft.com/office/officeart/2005/8/layout/matrix1"/>
    <dgm:cxn modelId="{258CFA62-0FEB-4CFC-8E90-9C69E7EDCB26}" type="presParOf" srcId="{6E1D0AB8-6B3D-4B5C-ABB1-DAC58F6CD7D1}" destId="{51BE03A6-DEAA-4488-94C4-B88680141F90}" srcOrd="4" destOrd="0" presId="urn:microsoft.com/office/officeart/2005/8/layout/matrix1"/>
    <dgm:cxn modelId="{00015348-D7E1-4CF9-B004-6AE88CF7F2D3}" type="presParOf" srcId="{6E1D0AB8-6B3D-4B5C-ABB1-DAC58F6CD7D1}" destId="{2B3AE44A-2A80-480B-9EDD-A0518090D451}" srcOrd="5" destOrd="0" presId="urn:microsoft.com/office/officeart/2005/8/layout/matrix1"/>
    <dgm:cxn modelId="{C441B794-DEF9-46CE-86C3-CFECD47F087F}" type="presParOf" srcId="{6E1D0AB8-6B3D-4B5C-ABB1-DAC58F6CD7D1}" destId="{616550BB-4820-437D-8367-3817C41DAC16}" srcOrd="6" destOrd="0" presId="urn:microsoft.com/office/officeart/2005/8/layout/matrix1"/>
    <dgm:cxn modelId="{F63190CD-B781-4A4B-99DD-A6F1BBD1EF24}" type="presParOf" srcId="{6E1D0AB8-6B3D-4B5C-ABB1-DAC58F6CD7D1}" destId="{51DCBD48-426C-41A2-89DA-528EB534D14F}" srcOrd="7" destOrd="0" presId="urn:microsoft.com/office/officeart/2005/8/layout/matrix1"/>
    <dgm:cxn modelId="{D76DC968-BF24-47B2-83D2-07391DEC810F}" type="presParOf" srcId="{8A37AADC-0E06-48E1-B653-E2014EBB19AB}" destId="{0474A59A-0FB2-45F3-9CEA-64D61EC2D1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5C1DA-54CE-426A-9DD8-9D15726F3B6A}" type="doc">
      <dgm:prSet loTypeId="urn:microsoft.com/office/officeart/2005/8/layout/matrix1" loCatId="matrix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51A4114-3BF5-482D-90A5-A4376DD114F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Технологический профиль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E515A1-E8F5-4976-9356-B7E18A27FC4D}" type="parTrans" cxnId="{B76CB87C-D3E5-41EA-BB42-CF27AFCA62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9DAF16D5-CC03-4B7C-A4D2-3C978D032180}" type="sibTrans" cxnId="{B76CB87C-D3E5-41EA-BB42-CF27AFCA62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F5911330-E7F7-4D22-B3F1-BD165B9F6A5E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Алгебра и начала анализа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4 ч.</a:t>
          </a:r>
        </a:p>
      </dgm:t>
    </dgm:pt>
    <dgm:pt modelId="{40E2048A-597B-4E82-8E6A-8747C8429124}" type="parTrans" cxnId="{584668F6-9004-49C3-B795-89CC76F6ED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4365CB69-2A5B-4E5A-ADE3-711FC59A136F}" type="sibTrans" cxnId="{584668F6-9004-49C3-B795-89CC76F6ED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33F6E65C-51DB-4CD7-BFBF-75EF6BCA985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Геометрия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2 ч.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dirty="0"/>
        </a:p>
      </dgm:t>
    </dgm:pt>
    <dgm:pt modelId="{E6ABE6F3-A435-4024-BDDF-2E5151AB9BBD}" type="parTrans" cxnId="{A685604B-3EB5-4F04-AC3A-56FE4FEEE1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5455A543-11C5-4B7B-84B9-125A6F3F5532}" type="sibTrans" cxnId="{A685604B-3EB5-4F04-AC3A-56FE4FEEE1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1E47B21F-00BE-4E6D-B04F-CCBAEAF05A5D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Физика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5 ч</a:t>
          </a:r>
          <a:r>
            <a:rPr lang="ru-RU" sz="1400" i="0" dirty="0" smtClean="0">
              <a:effectLst/>
            </a:rPr>
            <a:t>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dirty="0"/>
        </a:p>
      </dgm:t>
    </dgm:pt>
    <dgm:pt modelId="{E57A0646-D562-4ADA-905B-7C8B52CC7954}" type="parTrans" cxnId="{E6D2042C-6747-4971-BFED-B91C487589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6A4461FA-1A03-433B-84CD-0A12294218D1}" type="sibTrans" cxnId="{E6D2042C-6747-4971-BFED-B91C487589C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2A7815E9-833B-4657-A4C3-CAB8BAF49D9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dirty="0" smtClean="0"/>
            <a:t>Информатика (3 ч.)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1" i="0" dirty="0" smtClean="0">
              <a:effectLst/>
            </a:rPr>
            <a:t>Химия (2 ч.)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dirty="0" smtClean="0"/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 dirty="0"/>
        </a:p>
      </dgm:t>
    </dgm:pt>
    <dgm:pt modelId="{CA6AA0E8-8538-4954-AA9D-FE7B6C9B6C22}" type="parTrans" cxnId="{F962E8EC-A4CD-483B-B4EA-AC7214FBCB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809014C2-7242-4BEF-B104-F9C2DCAAA6E2}" type="sibTrans" cxnId="{F962E8EC-A4CD-483B-B4EA-AC7214FBCB6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200"/>
        </a:p>
      </dgm:t>
    </dgm:pt>
    <dgm:pt modelId="{8A37AADC-0E06-48E1-B653-E2014EBB19AB}" type="pres">
      <dgm:prSet presAssocID="{3245C1DA-54CE-426A-9DD8-9D15726F3B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D0AB8-6B3D-4B5C-ABB1-DAC58F6CD7D1}" type="pres">
      <dgm:prSet presAssocID="{3245C1DA-54CE-426A-9DD8-9D15726F3B6A}" presName="matrix" presStyleCnt="0"/>
      <dgm:spPr/>
      <dgm:t>
        <a:bodyPr/>
        <a:lstStyle/>
        <a:p>
          <a:endParaRPr lang="ru-RU"/>
        </a:p>
      </dgm:t>
    </dgm:pt>
    <dgm:pt modelId="{D9D0A408-ACEA-4570-BF94-D559515D30C8}" type="pres">
      <dgm:prSet presAssocID="{3245C1DA-54CE-426A-9DD8-9D15726F3B6A}" presName="tile1" presStyleLbl="node1" presStyleIdx="0" presStyleCnt="4" custLinFactNeighborX="-281" custLinFactNeighborY="-486"/>
      <dgm:spPr/>
      <dgm:t>
        <a:bodyPr/>
        <a:lstStyle/>
        <a:p>
          <a:endParaRPr lang="ru-RU"/>
        </a:p>
      </dgm:t>
    </dgm:pt>
    <dgm:pt modelId="{73C8C21E-A639-4FD1-BA64-E932F6095616}" type="pres">
      <dgm:prSet presAssocID="{3245C1DA-54CE-426A-9DD8-9D15726F3B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0FC89-38C6-4D48-9239-9BD9BD8018B0}" type="pres">
      <dgm:prSet presAssocID="{3245C1DA-54CE-426A-9DD8-9D15726F3B6A}" presName="tile2" presStyleLbl="node1" presStyleIdx="1" presStyleCnt="4" custLinFactNeighborX="3226" custLinFactNeighborY="-36989"/>
      <dgm:spPr/>
      <dgm:t>
        <a:bodyPr/>
        <a:lstStyle/>
        <a:p>
          <a:endParaRPr lang="ru-RU"/>
        </a:p>
      </dgm:t>
    </dgm:pt>
    <dgm:pt modelId="{00FBDC86-011D-4507-BB61-2B7CC6D250A1}" type="pres">
      <dgm:prSet presAssocID="{3245C1DA-54CE-426A-9DD8-9D15726F3B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E03A6-DEAA-4488-94C4-B88680141F90}" type="pres">
      <dgm:prSet presAssocID="{3245C1DA-54CE-426A-9DD8-9D15726F3B6A}" presName="tile3" presStyleLbl="node1" presStyleIdx="2" presStyleCnt="4" custLinFactNeighborX="817"/>
      <dgm:spPr/>
      <dgm:t>
        <a:bodyPr/>
        <a:lstStyle/>
        <a:p>
          <a:endParaRPr lang="ru-RU"/>
        </a:p>
      </dgm:t>
    </dgm:pt>
    <dgm:pt modelId="{2B3AE44A-2A80-480B-9EDD-A0518090D451}" type="pres">
      <dgm:prSet presAssocID="{3245C1DA-54CE-426A-9DD8-9D15726F3B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550BB-4820-437D-8367-3817C41DAC16}" type="pres">
      <dgm:prSet presAssocID="{3245C1DA-54CE-426A-9DD8-9D15726F3B6A}" presName="tile4" presStyleLbl="node1" presStyleIdx="3" presStyleCnt="4" custLinFactNeighborX="22222" custLinFactNeighborY="4348"/>
      <dgm:spPr/>
      <dgm:t>
        <a:bodyPr/>
        <a:lstStyle/>
        <a:p>
          <a:endParaRPr lang="ru-RU"/>
        </a:p>
      </dgm:t>
    </dgm:pt>
    <dgm:pt modelId="{51DCBD48-426C-41A2-89DA-528EB534D14F}" type="pres">
      <dgm:prSet presAssocID="{3245C1DA-54CE-426A-9DD8-9D15726F3B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A59A-0FB2-45F3-9CEA-64D61EC2D18E}" type="pres">
      <dgm:prSet presAssocID="{3245C1DA-54CE-426A-9DD8-9D15726F3B6A}" presName="centerTile" presStyleLbl="fgShp" presStyleIdx="0" presStyleCnt="1" custScaleX="1481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E366175-449F-4980-8669-026B4C1DFEAD}" type="presOf" srcId="{33F6E65C-51DB-4CD7-BFBF-75EF6BCA9853}" destId="{4080FC89-38C6-4D48-9239-9BD9BD8018B0}" srcOrd="0" destOrd="0" presId="urn:microsoft.com/office/officeart/2005/8/layout/matrix1"/>
    <dgm:cxn modelId="{C99F90FF-54A9-448C-9993-D812FE4031E6}" type="presOf" srcId="{1E47B21F-00BE-4E6D-B04F-CCBAEAF05A5D}" destId="{2B3AE44A-2A80-480B-9EDD-A0518090D451}" srcOrd="1" destOrd="0" presId="urn:microsoft.com/office/officeart/2005/8/layout/matrix1"/>
    <dgm:cxn modelId="{487A885E-B63A-4407-AFE6-9489868DA5F1}" type="presOf" srcId="{1E47B21F-00BE-4E6D-B04F-CCBAEAF05A5D}" destId="{51BE03A6-DEAA-4488-94C4-B88680141F90}" srcOrd="0" destOrd="0" presId="urn:microsoft.com/office/officeart/2005/8/layout/matrix1"/>
    <dgm:cxn modelId="{8282183A-B1E2-4A55-A1DB-ABEB2E961373}" type="presOf" srcId="{2A7815E9-833B-4657-A4C3-CAB8BAF49D9C}" destId="{51DCBD48-426C-41A2-89DA-528EB534D14F}" srcOrd="1" destOrd="0" presId="urn:microsoft.com/office/officeart/2005/8/layout/matrix1"/>
    <dgm:cxn modelId="{F962E8EC-A4CD-483B-B4EA-AC7214FBCB61}" srcId="{451A4114-3BF5-482D-90A5-A4376DD114F8}" destId="{2A7815E9-833B-4657-A4C3-CAB8BAF49D9C}" srcOrd="3" destOrd="0" parTransId="{CA6AA0E8-8538-4954-AA9D-FE7B6C9B6C22}" sibTransId="{809014C2-7242-4BEF-B104-F9C2DCAAA6E2}"/>
    <dgm:cxn modelId="{593D041F-DB22-410C-AE9D-BF3B734AB16A}" type="presOf" srcId="{33F6E65C-51DB-4CD7-BFBF-75EF6BCA9853}" destId="{00FBDC86-011D-4507-BB61-2B7CC6D250A1}" srcOrd="1" destOrd="0" presId="urn:microsoft.com/office/officeart/2005/8/layout/matrix1"/>
    <dgm:cxn modelId="{3B131C71-9EE0-4260-B4B7-F96000D19D54}" type="presOf" srcId="{F5911330-E7F7-4D22-B3F1-BD165B9F6A5E}" destId="{D9D0A408-ACEA-4570-BF94-D559515D30C8}" srcOrd="0" destOrd="0" presId="urn:microsoft.com/office/officeart/2005/8/layout/matrix1"/>
    <dgm:cxn modelId="{1572DDD4-4B05-411A-BF27-2D1D0184CDDD}" type="presOf" srcId="{3245C1DA-54CE-426A-9DD8-9D15726F3B6A}" destId="{8A37AADC-0E06-48E1-B653-E2014EBB19AB}" srcOrd="0" destOrd="0" presId="urn:microsoft.com/office/officeart/2005/8/layout/matrix1"/>
    <dgm:cxn modelId="{C1A98D8F-E8AD-49F5-B83C-148D282DDDD2}" type="presOf" srcId="{451A4114-3BF5-482D-90A5-A4376DD114F8}" destId="{0474A59A-0FB2-45F3-9CEA-64D61EC2D18E}" srcOrd="0" destOrd="0" presId="urn:microsoft.com/office/officeart/2005/8/layout/matrix1"/>
    <dgm:cxn modelId="{B76CB87C-D3E5-41EA-BB42-CF27AFCA625F}" srcId="{3245C1DA-54CE-426A-9DD8-9D15726F3B6A}" destId="{451A4114-3BF5-482D-90A5-A4376DD114F8}" srcOrd="0" destOrd="0" parTransId="{7FE515A1-E8F5-4976-9356-B7E18A27FC4D}" sibTransId="{9DAF16D5-CC03-4B7C-A4D2-3C978D032180}"/>
    <dgm:cxn modelId="{E0A7DE1D-EC61-42FA-B0EC-63E41459F245}" type="presOf" srcId="{F5911330-E7F7-4D22-B3F1-BD165B9F6A5E}" destId="{73C8C21E-A639-4FD1-BA64-E932F6095616}" srcOrd="1" destOrd="0" presId="urn:microsoft.com/office/officeart/2005/8/layout/matrix1"/>
    <dgm:cxn modelId="{E6D2042C-6747-4971-BFED-B91C487589C1}" srcId="{451A4114-3BF5-482D-90A5-A4376DD114F8}" destId="{1E47B21F-00BE-4E6D-B04F-CCBAEAF05A5D}" srcOrd="2" destOrd="0" parTransId="{E57A0646-D562-4ADA-905B-7C8B52CC7954}" sibTransId="{6A4461FA-1A03-433B-84CD-0A12294218D1}"/>
    <dgm:cxn modelId="{A685604B-3EB5-4F04-AC3A-56FE4FEEE1C7}" srcId="{451A4114-3BF5-482D-90A5-A4376DD114F8}" destId="{33F6E65C-51DB-4CD7-BFBF-75EF6BCA9853}" srcOrd="1" destOrd="0" parTransId="{E6ABE6F3-A435-4024-BDDF-2E5151AB9BBD}" sibTransId="{5455A543-11C5-4B7B-84B9-125A6F3F5532}"/>
    <dgm:cxn modelId="{C50D1F37-ADB6-4A12-A892-6CA558D8C9BC}" type="presOf" srcId="{2A7815E9-833B-4657-A4C3-CAB8BAF49D9C}" destId="{616550BB-4820-437D-8367-3817C41DAC16}" srcOrd="0" destOrd="0" presId="urn:microsoft.com/office/officeart/2005/8/layout/matrix1"/>
    <dgm:cxn modelId="{584668F6-9004-49C3-B795-89CC76F6ED38}" srcId="{451A4114-3BF5-482D-90A5-A4376DD114F8}" destId="{F5911330-E7F7-4D22-B3F1-BD165B9F6A5E}" srcOrd="0" destOrd="0" parTransId="{40E2048A-597B-4E82-8E6A-8747C8429124}" sibTransId="{4365CB69-2A5B-4E5A-ADE3-711FC59A136F}"/>
    <dgm:cxn modelId="{DB694AE3-1A85-4383-9947-7E9176BB4FC7}" type="presParOf" srcId="{8A37AADC-0E06-48E1-B653-E2014EBB19AB}" destId="{6E1D0AB8-6B3D-4B5C-ABB1-DAC58F6CD7D1}" srcOrd="0" destOrd="0" presId="urn:microsoft.com/office/officeart/2005/8/layout/matrix1"/>
    <dgm:cxn modelId="{068C7440-93FD-497B-98D0-5981F521CE65}" type="presParOf" srcId="{6E1D0AB8-6B3D-4B5C-ABB1-DAC58F6CD7D1}" destId="{D9D0A408-ACEA-4570-BF94-D559515D30C8}" srcOrd="0" destOrd="0" presId="urn:microsoft.com/office/officeart/2005/8/layout/matrix1"/>
    <dgm:cxn modelId="{712A737D-EC46-4355-8B2D-36290DFB1EFB}" type="presParOf" srcId="{6E1D0AB8-6B3D-4B5C-ABB1-DAC58F6CD7D1}" destId="{73C8C21E-A639-4FD1-BA64-E932F6095616}" srcOrd="1" destOrd="0" presId="urn:microsoft.com/office/officeart/2005/8/layout/matrix1"/>
    <dgm:cxn modelId="{DA1E7445-57DF-4814-8728-43FEF045919B}" type="presParOf" srcId="{6E1D0AB8-6B3D-4B5C-ABB1-DAC58F6CD7D1}" destId="{4080FC89-38C6-4D48-9239-9BD9BD8018B0}" srcOrd="2" destOrd="0" presId="urn:microsoft.com/office/officeart/2005/8/layout/matrix1"/>
    <dgm:cxn modelId="{D6B83AEE-7874-428A-9AC5-C2E3E92756EA}" type="presParOf" srcId="{6E1D0AB8-6B3D-4B5C-ABB1-DAC58F6CD7D1}" destId="{00FBDC86-011D-4507-BB61-2B7CC6D250A1}" srcOrd="3" destOrd="0" presId="urn:microsoft.com/office/officeart/2005/8/layout/matrix1"/>
    <dgm:cxn modelId="{E0D6E1B4-D915-4501-A524-8C46B90994DB}" type="presParOf" srcId="{6E1D0AB8-6B3D-4B5C-ABB1-DAC58F6CD7D1}" destId="{51BE03A6-DEAA-4488-94C4-B88680141F90}" srcOrd="4" destOrd="0" presId="urn:microsoft.com/office/officeart/2005/8/layout/matrix1"/>
    <dgm:cxn modelId="{3B4321CB-F0D5-402B-9B81-A6DFF9529FC0}" type="presParOf" srcId="{6E1D0AB8-6B3D-4B5C-ABB1-DAC58F6CD7D1}" destId="{2B3AE44A-2A80-480B-9EDD-A0518090D451}" srcOrd="5" destOrd="0" presId="urn:microsoft.com/office/officeart/2005/8/layout/matrix1"/>
    <dgm:cxn modelId="{3C46F582-E333-4C23-A982-1E91CFDE8A9E}" type="presParOf" srcId="{6E1D0AB8-6B3D-4B5C-ABB1-DAC58F6CD7D1}" destId="{616550BB-4820-437D-8367-3817C41DAC16}" srcOrd="6" destOrd="0" presId="urn:microsoft.com/office/officeart/2005/8/layout/matrix1"/>
    <dgm:cxn modelId="{2F938BBC-082F-4383-B6C8-8915120F440A}" type="presParOf" srcId="{6E1D0AB8-6B3D-4B5C-ABB1-DAC58F6CD7D1}" destId="{51DCBD48-426C-41A2-89DA-528EB534D14F}" srcOrd="7" destOrd="0" presId="urn:microsoft.com/office/officeart/2005/8/layout/matrix1"/>
    <dgm:cxn modelId="{888698AD-8F38-498D-BFDD-46D136DFF670}" type="presParOf" srcId="{8A37AADC-0E06-48E1-B653-E2014EBB19AB}" destId="{0474A59A-0FB2-45F3-9CEA-64D61EC2D1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5F709C-E429-4A27-AC7E-C1BCCB3A823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82A954-167E-44EF-B419-DC93A65B5461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Основы </a:t>
          </a:r>
          <a:r>
            <a:rPr lang="ru-RU" sz="1200" b="1" dirty="0" err="1" smtClean="0">
              <a:latin typeface="+mn-lt"/>
              <a:cs typeface="Arial" panose="020B0604020202020204" pitchFamily="34" charset="0"/>
            </a:rPr>
            <a:t>сайтостроения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77AEC9C4-0548-4728-9A7A-AC88B1459AF8}" type="parTrans" cxnId="{8B90EF2B-9979-4B4F-891C-B497968A789C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EAB680BE-A52E-4340-8293-046B8F734F4C}" type="sibTrans" cxnId="{8B90EF2B-9979-4B4F-891C-B497968A789C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BF2FCCA-97CB-41E4-9B1D-06341B9261FA}">
      <dgm:prSet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Основы инженерной графики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31511C9C-F9FC-4D5A-9595-16143776B795}" type="parTrans" cxnId="{03980378-A6D3-4040-A247-01EED76B935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08193D05-1D74-4D06-8411-6A4972A1CA60}" type="sibTrans" cxnId="{03980378-A6D3-4040-A247-01EED76B935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42CC4DD2-22D2-4DE4-B427-D949F6F5F4DD}">
      <dgm:prSet custT="1"/>
      <dgm:spPr/>
      <dgm:t>
        <a:bodyPr/>
        <a:lstStyle/>
        <a:p>
          <a:r>
            <a:rPr lang="ru-RU" sz="1200" b="1" dirty="0" smtClean="0">
              <a:effectLst/>
              <a:latin typeface="+mn-lt"/>
              <a:cs typeface="Arial" panose="020B0604020202020204" pitchFamily="34" charset="0"/>
            </a:rPr>
            <a:t>Математические задачи с практическим содержанием</a:t>
          </a:r>
          <a:endParaRPr lang="ru-RU" sz="1200" b="1" dirty="0">
            <a:effectLst/>
            <a:latin typeface="+mn-lt"/>
            <a:cs typeface="Arial" panose="020B0604020202020204" pitchFamily="34" charset="0"/>
          </a:endParaRPr>
        </a:p>
      </dgm:t>
    </dgm:pt>
    <dgm:pt modelId="{F57B18F2-7EB0-4762-90B9-A23F13361EF3}" type="sibTrans" cxnId="{E85A9082-AFE0-4CD4-A043-FDBFA86AF9FD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9F512EA-8937-498A-8120-1013B86B1A10}" type="parTrans" cxnId="{E85A9082-AFE0-4CD4-A043-FDBFA86AF9FD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C008143-6B23-41B1-BF62-DBBCD7E7C2BF}">
      <dgm:prSet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Решение комплексных задач по физике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8357A221-67B1-495C-BD44-FAF4FDA495D1}" type="sibTrans" cxnId="{EB8341DE-5415-4F2E-8836-6C727E67406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6AC6ED53-5C9A-4168-88DC-FAB4872F781A}" type="parTrans" cxnId="{EB8341DE-5415-4F2E-8836-6C727E67406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AE4B834B-0F45-4160-BB16-21ACF381AA84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Технология решения задач по информатике</a:t>
          </a:r>
          <a:endParaRPr lang="ru-RU" sz="1200" b="1" dirty="0">
            <a:latin typeface="+mn-lt"/>
          </a:endParaRPr>
        </a:p>
      </dgm:t>
    </dgm:pt>
    <dgm:pt modelId="{02BB78E9-3E77-4898-BA29-2B7EE27DB348}" type="parTrans" cxnId="{0681B2C5-6D59-4996-BA8C-F66A339F20E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A11BF405-D805-41D4-9A27-9CEB93B18273}" type="sibTrans" cxnId="{0681B2C5-6D59-4996-BA8C-F66A339F20E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96743A94-1673-4F96-9230-06EED773DA22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Решение задач содержащих модуль</a:t>
          </a:r>
          <a:endParaRPr lang="ru-RU" sz="1200" b="1" dirty="0">
            <a:latin typeface="+mn-lt"/>
          </a:endParaRPr>
        </a:p>
      </dgm:t>
    </dgm:pt>
    <dgm:pt modelId="{C312DF7C-EA92-46C4-A6ED-269733A081AD}" type="parTrans" cxnId="{871FFCC7-B0B0-4032-AFFA-6B12636FA7EB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1B0E4635-40B4-40F5-A8B6-CF338FD3B92A}" type="sibTrans" cxnId="{871FFCC7-B0B0-4032-AFFA-6B12636FA7EB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612127F4-CD30-4605-A2AA-D7FE841FF999}">
      <dgm:prSet custT="1"/>
      <dgm:spPr/>
      <dgm:t>
        <a:bodyPr/>
        <a:lstStyle/>
        <a:p>
          <a:endParaRPr lang="ru-RU" sz="1200" dirty="0">
            <a:latin typeface="+mn-lt"/>
          </a:endParaRPr>
        </a:p>
      </dgm:t>
    </dgm:pt>
    <dgm:pt modelId="{E0FBB0DD-7002-4E45-A030-45F37E76A9CF}" type="parTrans" cxnId="{58197155-1F20-47B8-8D7C-DDD0A0EC00B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A574DE9-2CEA-4D35-BE65-7A1FB1ADF471}" type="sibTrans" cxnId="{58197155-1F20-47B8-8D7C-DDD0A0EC00B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2EA593D-97CD-4A08-A71E-40B755580838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Компьютерная графика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44F84446-F4BC-4215-AB3D-C48356071EF5}" type="sibTrans" cxnId="{3CD477FF-DB04-4382-B268-C583AF5F3F4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F06463BF-C3C4-4930-8289-EB6DA58A9811}" type="parTrans" cxnId="{3CD477FF-DB04-4382-B268-C583AF5F3F4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0EC14F73-1E1B-4A40-80FA-1FAEE5824E9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n-lt"/>
            </a:rPr>
            <a:t>Нестандартные неравенства</a:t>
          </a:r>
          <a:endParaRPr lang="ru-RU" sz="1200" b="1" dirty="0">
            <a:solidFill>
              <a:schemeClr val="tx1"/>
            </a:solidFill>
            <a:latin typeface="+mn-lt"/>
          </a:endParaRPr>
        </a:p>
      </dgm:t>
    </dgm:pt>
    <dgm:pt modelId="{35DFA3F6-1F71-4AEF-BC02-AA31C5D49231}" type="parTrans" cxnId="{F8C1F88C-5AAB-4711-9EC7-B8C7AF825F2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51FEBE0-1128-495F-8111-1D57351526FE}" type="sibTrans" cxnId="{F8C1F88C-5AAB-4711-9EC7-B8C7AF825F2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3A4FAA9-EE93-4058-BBF1-123A224EA346}" type="pres">
      <dgm:prSet presAssocID="{575F709C-E429-4A27-AC7E-C1BCCB3A82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ED0CA-40C8-4EEA-8402-D41868782259}" type="pres">
      <dgm:prSet presAssocID="{D2EA593D-97CD-4A08-A71E-40B755580838}" presName="parentLin" presStyleCnt="0"/>
      <dgm:spPr/>
    </dgm:pt>
    <dgm:pt modelId="{FF9EB407-7750-44D6-B6F2-44F58BFEA478}" type="pres">
      <dgm:prSet presAssocID="{D2EA593D-97CD-4A08-A71E-40B755580838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AA8098F-C76D-4AD6-96BC-FC7C4D32E1D8}" type="pres">
      <dgm:prSet presAssocID="{D2EA593D-97CD-4A08-A71E-40B75558083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0E2A6-8E22-45A5-9C99-7E52A3E02FAE}" type="pres">
      <dgm:prSet presAssocID="{D2EA593D-97CD-4A08-A71E-40B755580838}" presName="negativeSpace" presStyleCnt="0"/>
      <dgm:spPr/>
    </dgm:pt>
    <dgm:pt modelId="{FAB81C10-5C63-4B93-A603-9C3C8D82C3FF}" type="pres">
      <dgm:prSet presAssocID="{D2EA593D-97CD-4A08-A71E-40B755580838}" presName="childText" presStyleLbl="conFgAcc1" presStyleIdx="0" presStyleCnt="8">
        <dgm:presLayoutVars>
          <dgm:bulletEnabled val="1"/>
        </dgm:presLayoutVars>
      </dgm:prSet>
      <dgm:spPr/>
    </dgm:pt>
    <dgm:pt modelId="{5248D0A7-9464-49BF-A3A3-EC2E3F78625D}" type="pres">
      <dgm:prSet presAssocID="{44F84446-F4BC-4215-AB3D-C48356071EF5}" presName="spaceBetweenRectangles" presStyleCnt="0"/>
      <dgm:spPr/>
    </dgm:pt>
    <dgm:pt modelId="{C49D694F-3CBE-412B-A5F3-D82C25DF8F5E}" type="pres">
      <dgm:prSet presAssocID="{B582A954-167E-44EF-B419-DC93A65B5461}" presName="parentLin" presStyleCnt="0"/>
      <dgm:spPr/>
    </dgm:pt>
    <dgm:pt modelId="{C574FDDE-ACEA-498C-A4D2-C8491D218340}" type="pres">
      <dgm:prSet presAssocID="{B582A954-167E-44EF-B419-DC93A65B5461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FE495549-2032-4987-96E0-C0AF5BD20D32}" type="pres">
      <dgm:prSet presAssocID="{B582A954-167E-44EF-B419-DC93A65B546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917B2-4CB2-496A-9B89-2CEC45DCD086}" type="pres">
      <dgm:prSet presAssocID="{B582A954-167E-44EF-B419-DC93A65B5461}" presName="negativeSpace" presStyleCnt="0"/>
      <dgm:spPr/>
    </dgm:pt>
    <dgm:pt modelId="{C8BDB7CE-6834-4E89-A2B5-82DAFBFDDEE7}" type="pres">
      <dgm:prSet presAssocID="{B582A954-167E-44EF-B419-DC93A65B5461}" presName="childText" presStyleLbl="conFgAcc1" presStyleIdx="1" presStyleCnt="8">
        <dgm:presLayoutVars>
          <dgm:bulletEnabled val="1"/>
        </dgm:presLayoutVars>
      </dgm:prSet>
      <dgm:spPr/>
    </dgm:pt>
    <dgm:pt modelId="{3EAD7172-3C3E-4C9B-B15C-EE9D3E7FFBA8}" type="pres">
      <dgm:prSet presAssocID="{EAB680BE-A52E-4340-8293-046B8F734F4C}" presName="spaceBetweenRectangles" presStyleCnt="0"/>
      <dgm:spPr/>
    </dgm:pt>
    <dgm:pt modelId="{D5F83CA9-9F7E-492D-9421-8E22292ABA47}" type="pres">
      <dgm:prSet presAssocID="{8BF2FCCA-97CB-41E4-9B1D-06341B9261FA}" presName="parentLin" presStyleCnt="0"/>
      <dgm:spPr/>
    </dgm:pt>
    <dgm:pt modelId="{45BDA6ED-A484-4D0E-9487-3DE1D2F58BDF}" type="pres">
      <dgm:prSet presAssocID="{8BF2FCCA-97CB-41E4-9B1D-06341B9261FA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A7F543D9-7CAE-478A-9029-A372F430D37C}" type="pres">
      <dgm:prSet presAssocID="{8BF2FCCA-97CB-41E4-9B1D-06341B9261F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6848-4E4D-4729-B7A0-953A1B2865F3}" type="pres">
      <dgm:prSet presAssocID="{8BF2FCCA-97CB-41E4-9B1D-06341B9261FA}" presName="negativeSpace" presStyleCnt="0"/>
      <dgm:spPr/>
    </dgm:pt>
    <dgm:pt modelId="{CC4A85D1-B571-4285-909C-B6EAEF6196D0}" type="pres">
      <dgm:prSet presAssocID="{8BF2FCCA-97CB-41E4-9B1D-06341B9261FA}" presName="childText" presStyleLbl="conFgAcc1" presStyleIdx="2" presStyleCnt="8">
        <dgm:presLayoutVars>
          <dgm:bulletEnabled val="1"/>
        </dgm:presLayoutVars>
      </dgm:prSet>
      <dgm:spPr/>
    </dgm:pt>
    <dgm:pt modelId="{815FF66F-FF95-423A-A042-144E59E5CEA5}" type="pres">
      <dgm:prSet presAssocID="{08193D05-1D74-4D06-8411-6A4972A1CA60}" presName="spaceBetweenRectangles" presStyleCnt="0"/>
      <dgm:spPr/>
    </dgm:pt>
    <dgm:pt modelId="{E31A1FBD-4686-4E0C-B160-188AD1F9BF3D}" type="pres">
      <dgm:prSet presAssocID="{2C008143-6B23-41B1-BF62-DBBCD7E7C2BF}" presName="parentLin" presStyleCnt="0"/>
      <dgm:spPr/>
    </dgm:pt>
    <dgm:pt modelId="{EA050E22-4E2F-46E6-A2B1-C65318B35C1A}" type="pres">
      <dgm:prSet presAssocID="{2C008143-6B23-41B1-BF62-DBBCD7E7C2BF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38257C4-AE07-4477-B2D9-B76DC607F64D}" type="pres">
      <dgm:prSet presAssocID="{2C008143-6B23-41B1-BF62-DBBCD7E7C2B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AB6D-95E6-40B4-B978-E3D7A75D812C}" type="pres">
      <dgm:prSet presAssocID="{2C008143-6B23-41B1-BF62-DBBCD7E7C2BF}" presName="negativeSpace" presStyleCnt="0"/>
      <dgm:spPr/>
    </dgm:pt>
    <dgm:pt modelId="{0C0BF789-0349-4D26-97D9-48AA2A6AB342}" type="pres">
      <dgm:prSet presAssocID="{2C008143-6B23-41B1-BF62-DBBCD7E7C2BF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68B2E-1B57-4288-B3CB-7E171E49A124}" type="pres">
      <dgm:prSet presAssocID="{8357A221-67B1-495C-BD44-FAF4FDA495D1}" presName="spaceBetweenRectangles" presStyleCnt="0"/>
      <dgm:spPr/>
    </dgm:pt>
    <dgm:pt modelId="{9502DAEF-4D6B-4DB8-A08E-1EC9D0E754DF}" type="pres">
      <dgm:prSet presAssocID="{42CC4DD2-22D2-4DE4-B427-D949F6F5F4DD}" presName="parentLin" presStyleCnt="0"/>
      <dgm:spPr/>
    </dgm:pt>
    <dgm:pt modelId="{EEEE93AF-6B74-4AA8-AC73-280571ABC7AB}" type="pres">
      <dgm:prSet presAssocID="{42CC4DD2-22D2-4DE4-B427-D949F6F5F4DD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73831513-4B53-4D09-B0F4-B357B470B0A9}" type="pres">
      <dgm:prSet presAssocID="{42CC4DD2-22D2-4DE4-B427-D949F6F5F4DD}" presName="parentText" presStyleLbl="node1" presStyleIdx="4" presStyleCnt="8" custScaleX="125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A0A1F-382A-4BBE-959D-ADD747DF33F4}" type="pres">
      <dgm:prSet presAssocID="{42CC4DD2-22D2-4DE4-B427-D949F6F5F4DD}" presName="negativeSpace" presStyleCnt="0"/>
      <dgm:spPr/>
    </dgm:pt>
    <dgm:pt modelId="{026FB2B3-E905-4CDA-BE92-335A5882B096}" type="pres">
      <dgm:prSet presAssocID="{42CC4DD2-22D2-4DE4-B427-D949F6F5F4DD}" presName="childText" presStyleLbl="conFgAcc1" presStyleIdx="4" presStyleCnt="8">
        <dgm:presLayoutVars>
          <dgm:bulletEnabled val="1"/>
        </dgm:presLayoutVars>
      </dgm:prSet>
      <dgm:spPr/>
    </dgm:pt>
    <dgm:pt modelId="{FE4457CD-344D-49E0-9DD1-ACF9E41C1638}" type="pres">
      <dgm:prSet presAssocID="{F57B18F2-7EB0-4762-90B9-A23F13361EF3}" presName="spaceBetweenRectangles" presStyleCnt="0"/>
      <dgm:spPr/>
    </dgm:pt>
    <dgm:pt modelId="{CE905A1C-263B-4482-8C68-B628ED4AD850}" type="pres">
      <dgm:prSet presAssocID="{96743A94-1673-4F96-9230-06EED773DA22}" presName="parentLin" presStyleCnt="0"/>
      <dgm:spPr/>
    </dgm:pt>
    <dgm:pt modelId="{159F238C-6ADF-46EC-A0F9-790F860D5CF8}" type="pres">
      <dgm:prSet presAssocID="{96743A94-1673-4F96-9230-06EED773DA22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637E2556-F225-4829-8956-2ED8D25DEADA}" type="pres">
      <dgm:prSet presAssocID="{96743A94-1673-4F96-9230-06EED773DA2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63DC8-1AF8-444A-932E-F8307C7CA573}" type="pres">
      <dgm:prSet presAssocID="{96743A94-1673-4F96-9230-06EED773DA22}" presName="negativeSpace" presStyleCnt="0"/>
      <dgm:spPr/>
    </dgm:pt>
    <dgm:pt modelId="{DDF73268-98AA-4B60-918C-86ADED4BC7A2}" type="pres">
      <dgm:prSet presAssocID="{96743A94-1673-4F96-9230-06EED773DA22}" presName="childText" presStyleLbl="conFgAcc1" presStyleIdx="5" presStyleCnt="8">
        <dgm:presLayoutVars>
          <dgm:bulletEnabled val="1"/>
        </dgm:presLayoutVars>
      </dgm:prSet>
      <dgm:spPr/>
    </dgm:pt>
    <dgm:pt modelId="{710BB244-525C-40D5-A25F-7D6E2ADA831E}" type="pres">
      <dgm:prSet presAssocID="{1B0E4635-40B4-40F5-A8B6-CF338FD3B92A}" presName="spaceBetweenRectangles" presStyleCnt="0"/>
      <dgm:spPr/>
    </dgm:pt>
    <dgm:pt modelId="{6C67DCF1-7F19-4BDD-B2B2-4A10F0D63AB9}" type="pres">
      <dgm:prSet presAssocID="{AE4B834B-0F45-4160-BB16-21ACF381AA84}" presName="parentLin" presStyleCnt="0"/>
      <dgm:spPr/>
    </dgm:pt>
    <dgm:pt modelId="{A8436059-CC7D-45B8-9A0A-0D895FBF7A67}" type="pres">
      <dgm:prSet presAssocID="{AE4B834B-0F45-4160-BB16-21ACF381AA84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EBFE4797-CED0-409A-9CF2-C7F52417C578}" type="pres">
      <dgm:prSet presAssocID="{AE4B834B-0F45-4160-BB16-21ACF381AA8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05A8C-3A29-441F-8C3C-F154CD552ED6}" type="pres">
      <dgm:prSet presAssocID="{AE4B834B-0F45-4160-BB16-21ACF381AA84}" presName="negativeSpace" presStyleCnt="0"/>
      <dgm:spPr/>
    </dgm:pt>
    <dgm:pt modelId="{E3E58457-2BFF-4A6D-9A38-CEEEE37F716D}" type="pres">
      <dgm:prSet presAssocID="{AE4B834B-0F45-4160-BB16-21ACF381AA84}" presName="childText" presStyleLbl="conFgAcc1" presStyleIdx="6" presStyleCnt="8">
        <dgm:presLayoutVars>
          <dgm:bulletEnabled val="1"/>
        </dgm:presLayoutVars>
      </dgm:prSet>
      <dgm:spPr/>
    </dgm:pt>
    <dgm:pt modelId="{B3383E36-4273-4723-B674-C04F8D68B2F8}" type="pres">
      <dgm:prSet presAssocID="{A11BF405-D805-41D4-9A27-9CEB93B18273}" presName="spaceBetweenRectangles" presStyleCnt="0"/>
      <dgm:spPr/>
    </dgm:pt>
    <dgm:pt modelId="{8D31721D-D993-4CD1-8D69-28C34B61C44F}" type="pres">
      <dgm:prSet presAssocID="{0EC14F73-1E1B-4A40-80FA-1FAEE5824E97}" presName="parentLin" presStyleCnt="0"/>
      <dgm:spPr/>
    </dgm:pt>
    <dgm:pt modelId="{572ABE5F-4990-4A2A-9F47-F86747CCAD33}" type="pres">
      <dgm:prSet presAssocID="{0EC14F73-1E1B-4A40-80FA-1FAEE5824E97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B699F78-6075-4182-AC94-D305C3C2A610}" type="pres">
      <dgm:prSet presAssocID="{0EC14F73-1E1B-4A40-80FA-1FAEE5824E9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D4F6D-84DF-474F-A535-CE54EF6CF342}" type="pres">
      <dgm:prSet presAssocID="{0EC14F73-1E1B-4A40-80FA-1FAEE5824E97}" presName="negativeSpace" presStyleCnt="0"/>
      <dgm:spPr/>
    </dgm:pt>
    <dgm:pt modelId="{373BB8D3-F603-4BF2-9DA2-8DC835249161}" type="pres">
      <dgm:prSet presAssocID="{0EC14F73-1E1B-4A40-80FA-1FAEE5824E9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D0A265A-B65A-4475-A9D6-613DB980817E}" type="presOf" srcId="{8BF2FCCA-97CB-41E4-9B1D-06341B9261FA}" destId="{A7F543D9-7CAE-478A-9029-A372F430D37C}" srcOrd="1" destOrd="0" presId="urn:microsoft.com/office/officeart/2005/8/layout/list1"/>
    <dgm:cxn modelId="{1EAE1421-9B94-4305-95A4-BD32FC469DFA}" type="presOf" srcId="{AE4B834B-0F45-4160-BB16-21ACF381AA84}" destId="{EBFE4797-CED0-409A-9CF2-C7F52417C578}" srcOrd="1" destOrd="0" presId="urn:microsoft.com/office/officeart/2005/8/layout/list1"/>
    <dgm:cxn modelId="{3A468B5E-3F68-4803-825C-54BADEBEC63B}" type="presOf" srcId="{96743A94-1673-4F96-9230-06EED773DA22}" destId="{637E2556-F225-4829-8956-2ED8D25DEADA}" srcOrd="1" destOrd="0" presId="urn:microsoft.com/office/officeart/2005/8/layout/list1"/>
    <dgm:cxn modelId="{6212FD75-B47A-4F53-9856-756C5166E835}" type="presOf" srcId="{42CC4DD2-22D2-4DE4-B427-D949F6F5F4DD}" destId="{EEEE93AF-6B74-4AA8-AC73-280571ABC7AB}" srcOrd="0" destOrd="0" presId="urn:microsoft.com/office/officeart/2005/8/layout/list1"/>
    <dgm:cxn modelId="{3531E8E7-E3B8-4C4D-967E-AD43AA19BD50}" type="presOf" srcId="{612127F4-CD30-4605-A2AA-D7FE841FF999}" destId="{0C0BF789-0349-4D26-97D9-48AA2A6AB342}" srcOrd="0" destOrd="0" presId="urn:microsoft.com/office/officeart/2005/8/layout/list1"/>
    <dgm:cxn modelId="{03980378-A6D3-4040-A247-01EED76B9350}" srcId="{575F709C-E429-4A27-AC7E-C1BCCB3A8236}" destId="{8BF2FCCA-97CB-41E4-9B1D-06341B9261FA}" srcOrd="2" destOrd="0" parTransId="{31511C9C-F9FC-4D5A-9595-16143776B795}" sibTransId="{08193D05-1D74-4D06-8411-6A4972A1CA60}"/>
    <dgm:cxn modelId="{F2424011-2C03-448A-9383-BEBC9A6EAF08}" type="presOf" srcId="{AE4B834B-0F45-4160-BB16-21ACF381AA84}" destId="{A8436059-CC7D-45B8-9A0A-0D895FBF7A67}" srcOrd="0" destOrd="0" presId="urn:microsoft.com/office/officeart/2005/8/layout/list1"/>
    <dgm:cxn modelId="{D8F4298B-BCDB-4F4B-AA12-E85A5516FBF2}" type="presOf" srcId="{0EC14F73-1E1B-4A40-80FA-1FAEE5824E97}" destId="{572ABE5F-4990-4A2A-9F47-F86747CCAD33}" srcOrd="0" destOrd="0" presId="urn:microsoft.com/office/officeart/2005/8/layout/list1"/>
    <dgm:cxn modelId="{995BC919-FEC6-4789-9E75-3D1D09D733C7}" type="presOf" srcId="{96743A94-1673-4F96-9230-06EED773DA22}" destId="{159F238C-6ADF-46EC-A0F9-790F860D5CF8}" srcOrd="0" destOrd="0" presId="urn:microsoft.com/office/officeart/2005/8/layout/list1"/>
    <dgm:cxn modelId="{F8C1F88C-5AAB-4711-9EC7-B8C7AF825F20}" srcId="{575F709C-E429-4A27-AC7E-C1BCCB3A8236}" destId="{0EC14F73-1E1B-4A40-80FA-1FAEE5824E97}" srcOrd="7" destOrd="0" parTransId="{35DFA3F6-1F71-4AEF-BC02-AA31C5D49231}" sibTransId="{D51FEBE0-1128-495F-8111-1D57351526FE}"/>
    <dgm:cxn modelId="{EB8341DE-5415-4F2E-8836-6C727E674065}" srcId="{575F709C-E429-4A27-AC7E-C1BCCB3A8236}" destId="{2C008143-6B23-41B1-BF62-DBBCD7E7C2BF}" srcOrd="3" destOrd="0" parTransId="{6AC6ED53-5C9A-4168-88DC-FAB4872F781A}" sibTransId="{8357A221-67B1-495C-BD44-FAF4FDA495D1}"/>
    <dgm:cxn modelId="{8B90EF2B-9979-4B4F-891C-B497968A789C}" srcId="{575F709C-E429-4A27-AC7E-C1BCCB3A8236}" destId="{B582A954-167E-44EF-B419-DC93A65B5461}" srcOrd="1" destOrd="0" parTransId="{77AEC9C4-0548-4728-9A7A-AC88B1459AF8}" sibTransId="{EAB680BE-A52E-4340-8293-046B8F734F4C}"/>
    <dgm:cxn modelId="{E85A9082-AFE0-4CD4-A043-FDBFA86AF9FD}" srcId="{575F709C-E429-4A27-AC7E-C1BCCB3A8236}" destId="{42CC4DD2-22D2-4DE4-B427-D949F6F5F4DD}" srcOrd="4" destOrd="0" parTransId="{29F512EA-8937-498A-8120-1013B86B1A10}" sibTransId="{F57B18F2-7EB0-4762-90B9-A23F13361EF3}"/>
    <dgm:cxn modelId="{1D9F2B39-1E37-4104-9BD6-29B293717765}" type="presOf" srcId="{D2EA593D-97CD-4A08-A71E-40B755580838}" destId="{FF9EB407-7750-44D6-B6F2-44F58BFEA478}" srcOrd="0" destOrd="0" presId="urn:microsoft.com/office/officeart/2005/8/layout/list1"/>
    <dgm:cxn modelId="{81BFC33B-EC5E-4867-9E08-EEF09831C013}" type="presOf" srcId="{B582A954-167E-44EF-B419-DC93A65B5461}" destId="{FE495549-2032-4987-96E0-C0AF5BD20D32}" srcOrd="1" destOrd="0" presId="urn:microsoft.com/office/officeart/2005/8/layout/list1"/>
    <dgm:cxn modelId="{2ECF07AB-C43B-4E02-97C0-8783015EAFB4}" type="presOf" srcId="{575F709C-E429-4A27-AC7E-C1BCCB3A8236}" destId="{D3A4FAA9-EE93-4058-BBF1-123A224EA346}" srcOrd="0" destOrd="0" presId="urn:microsoft.com/office/officeart/2005/8/layout/list1"/>
    <dgm:cxn modelId="{5D3D4B6B-7DC5-41B5-B36C-9B0C208F2B85}" type="presOf" srcId="{2C008143-6B23-41B1-BF62-DBBCD7E7C2BF}" destId="{B38257C4-AE07-4477-B2D9-B76DC607F64D}" srcOrd="1" destOrd="0" presId="urn:microsoft.com/office/officeart/2005/8/layout/list1"/>
    <dgm:cxn modelId="{D40681DD-FE7D-4BEA-B79E-E4685728911A}" type="presOf" srcId="{2C008143-6B23-41B1-BF62-DBBCD7E7C2BF}" destId="{EA050E22-4E2F-46E6-A2B1-C65318B35C1A}" srcOrd="0" destOrd="0" presId="urn:microsoft.com/office/officeart/2005/8/layout/list1"/>
    <dgm:cxn modelId="{49317D33-F8F2-44ED-A475-A6B77BEA86E1}" type="presOf" srcId="{0EC14F73-1E1B-4A40-80FA-1FAEE5824E97}" destId="{DB699F78-6075-4182-AC94-D305C3C2A610}" srcOrd="1" destOrd="0" presId="urn:microsoft.com/office/officeart/2005/8/layout/list1"/>
    <dgm:cxn modelId="{0681B2C5-6D59-4996-BA8C-F66A339F20EE}" srcId="{575F709C-E429-4A27-AC7E-C1BCCB3A8236}" destId="{AE4B834B-0F45-4160-BB16-21ACF381AA84}" srcOrd="6" destOrd="0" parTransId="{02BB78E9-3E77-4898-BA29-2B7EE27DB348}" sibTransId="{A11BF405-D805-41D4-9A27-9CEB93B18273}"/>
    <dgm:cxn modelId="{8DD53BB1-0FF3-4436-974E-13B1014B4471}" type="presOf" srcId="{8BF2FCCA-97CB-41E4-9B1D-06341B9261FA}" destId="{45BDA6ED-A484-4D0E-9487-3DE1D2F58BDF}" srcOrd="0" destOrd="0" presId="urn:microsoft.com/office/officeart/2005/8/layout/list1"/>
    <dgm:cxn modelId="{9E9683E4-10BE-4D37-A256-854E418EBFA1}" type="presOf" srcId="{D2EA593D-97CD-4A08-A71E-40B755580838}" destId="{AAA8098F-C76D-4AD6-96BC-FC7C4D32E1D8}" srcOrd="1" destOrd="0" presId="urn:microsoft.com/office/officeart/2005/8/layout/list1"/>
    <dgm:cxn modelId="{871FFCC7-B0B0-4032-AFFA-6B12636FA7EB}" srcId="{575F709C-E429-4A27-AC7E-C1BCCB3A8236}" destId="{96743A94-1673-4F96-9230-06EED773DA22}" srcOrd="5" destOrd="0" parTransId="{C312DF7C-EA92-46C4-A6ED-269733A081AD}" sibTransId="{1B0E4635-40B4-40F5-A8B6-CF338FD3B92A}"/>
    <dgm:cxn modelId="{58197155-1F20-47B8-8D7C-DDD0A0EC00BE}" srcId="{2C008143-6B23-41B1-BF62-DBBCD7E7C2BF}" destId="{612127F4-CD30-4605-A2AA-D7FE841FF999}" srcOrd="0" destOrd="0" parTransId="{E0FBB0DD-7002-4E45-A030-45F37E76A9CF}" sibTransId="{CA574DE9-2CEA-4D35-BE65-7A1FB1ADF471}"/>
    <dgm:cxn modelId="{FB5A8CC5-630C-4A61-BDDC-2957C17C9DEC}" type="presOf" srcId="{B582A954-167E-44EF-B419-DC93A65B5461}" destId="{C574FDDE-ACEA-498C-A4D2-C8491D218340}" srcOrd="0" destOrd="0" presId="urn:microsoft.com/office/officeart/2005/8/layout/list1"/>
    <dgm:cxn modelId="{05719446-445D-47F1-8185-FE73AADB06D4}" type="presOf" srcId="{42CC4DD2-22D2-4DE4-B427-D949F6F5F4DD}" destId="{73831513-4B53-4D09-B0F4-B357B470B0A9}" srcOrd="1" destOrd="0" presId="urn:microsoft.com/office/officeart/2005/8/layout/list1"/>
    <dgm:cxn modelId="{3CD477FF-DB04-4382-B268-C583AF5F3F47}" srcId="{575F709C-E429-4A27-AC7E-C1BCCB3A8236}" destId="{D2EA593D-97CD-4A08-A71E-40B755580838}" srcOrd="0" destOrd="0" parTransId="{F06463BF-C3C4-4930-8289-EB6DA58A9811}" sibTransId="{44F84446-F4BC-4215-AB3D-C48356071EF5}"/>
    <dgm:cxn modelId="{901A96B8-8FE8-47E3-A7DC-0C33A964FA50}" type="presParOf" srcId="{D3A4FAA9-EE93-4058-BBF1-123A224EA346}" destId="{8AAED0CA-40C8-4EEA-8402-D41868782259}" srcOrd="0" destOrd="0" presId="urn:microsoft.com/office/officeart/2005/8/layout/list1"/>
    <dgm:cxn modelId="{A93BAE7A-AFC7-4EE4-AC50-19C0215CBFFE}" type="presParOf" srcId="{8AAED0CA-40C8-4EEA-8402-D41868782259}" destId="{FF9EB407-7750-44D6-B6F2-44F58BFEA478}" srcOrd="0" destOrd="0" presId="urn:microsoft.com/office/officeart/2005/8/layout/list1"/>
    <dgm:cxn modelId="{CDB3CD09-D50D-4012-849E-5C90300A4BDF}" type="presParOf" srcId="{8AAED0CA-40C8-4EEA-8402-D41868782259}" destId="{AAA8098F-C76D-4AD6-96BC-FC7C4D32E1D8}" srcOrd="1" destOrd="0" presId="urn:microsoft.com/office/officeart/2005/8/layout/list1"/>
    <dgm:cxn modelId="{C86E360B-B73B-41E6-AB3A-F6C67DA45845}" type="presParOf" srcId="{D3A4FAA9-EE93-4058-BBF1-123A224EA346}" destId="{83B0E2A6-8E22-45A5-9C99-7E52A3E02FAE}" srcOrd="1" destOrd="0" presId="urn:microsoft.com/office/officeart/2005/8/layout/list1"/>
    <dgm:cxn modelId="{FDF101BE-98D8-4254-ABE6-21C09C83D1E2}" type="presParOf" srcId="{D3A4FAA9-EE93-4058-BBF1-123A224EA346}" destId="{FAB81C10-5C63-4B93-A603-9C3C8D82C3FF}" srcOrd="2" destOrd="0" presId="urn:microsoft.com/office/officeart/2005/8/layout/list1"/>
    <dgm:cxn modelId="{FFE80990-7F2F-48C2-A210-FB0A6B8C346C}" type="presParOf" srcId="{D3A4FAA9-EE93-4058-BBF1-123A224EA346}" destId="{5248D0A7-9464-49BF-A3A3-EC2E3F78625D}" srcOrd="3" destOrd="0" presId="urn:microsoft.com/office/officeart/2005/8/layout/list1"/>
    <dgm:cxn modelId="{C8046829-F9B2-42C6-9528-20BB7960F87A}" type="presParOf" srcId="{D3A4FAA9-EE93-4058-BBF1-123A224EA346}" destId="{C49D694F-3CBE-412B-A5F3-D82C25DF8F5E}" srcOrd="4" destOrd="0" presId="urn:microsoft.com/office/officeart/2005/8/layout/list1"/>
    <dgm:cxn modelId="{CFC49AAB-2552-4CD7-8A0B-70705FEC55BA}" type="presParOf" srcId="{C49D694F-3CBE-412B-A5F3-D82C25DF8F5E}" destId="{C574FDDE-ACEA-498C-A4D2-C8491D218340}" srcOrd="0" destOrd="0" presId="urn:microsoft.com/office/officeart/2005/8/layout/list1"/>
    <dgm:cxn modelId="{E95D6A78-0944-4C4E-AC4B-DD066E0FE61F}" type="presParOf" srcId="{C49D694F-3CBE-412B-A5F3-D82C25DF8F5E}" destId="{FE495549-2032-4987-96E0-C0AF5BD20D32}" srcOrd="1" destOrd="0" presId="urn:microsoft.com/office/officeart/2005/8/layout/list1"/>
    <dgm:cxn modelId="{1D9EE7AB-DC5F-41CC-ACE2-46C8DFB723D8}" type="presParOf" srcId="{D3A4FAA9-EE93-4058-BBF1-123A224EA346}" destId="{B4F917B2-4CB2-496A-9B89-2CEC45DCD086}" srcOrd="5" destOrd="0" presId="urn:microsoft.com/office/officeart/2005/8/layout/list1"/>
    <dgm:cxn modelId="{0A6FFFD4-545C-45A9-B326-63BDD8B2F776}" type="presParOf" srcId="{D3A4FAA9-EE93-4058-BBF1-123A224EA346}" destId="{C8BDB7CE-6834-4E89-A2B5-82DAFBFDDEE7}" srcOrd="6" destOrd="0" presId="urn:microsoft.com/office/officeart/2005/8/layout/list1"/>
    <dgm:cxn modelId="{428E64F2-3D36-4D32-9F39-359CF717E99B}" type="presParOf" srcId="{D3A4FAA9-EE93-4058-BBF1-123A224EA346}" destId="{3EAD7172-3C3E-4C9B-B15C-EE9D3E7FFBA8}" srcOrd="7" destOrd="0" presId="urn:microsoft.com/office/officeart/2005/8/layout/list1"/>
    <dgm:cxn modelId="{3475C1F7-35A4-4437-ABFC-3E8696EE5860}" type="presParOf" srcId="{D3A4FAA9-EE93-4058-BBF1-123A224EA346}" destId="{D5F83CA9-9F7E-492D-9421-8E22292ABA47}" srcOrd="8" destOrd="0" presId="urn:microsoft.com/office/officeart/2005/8/layout/list1"/>
    <dgm:cxn modelId="{3D5CAB39-8864-4168-8BFB-2BC4FDCF3E57}" type="presParOf" srcId="{D5F83CA9-9F7E-492D-9421-8E22292ABA47}" destId="{45BDA6ED-A484-4D0E-9487-3DE1D2F58BDF}" srcOrd="0" destOrd="0" presId="urn:microsoft.com/office/officeart/2005/8/layout/list1"/>
    <dgm:cxn modelId="{DAF147B7-77C5-4F18-9D4E-C0B2DB28AF1E}" type="presParOf" srcId="{D5F83CA9-9F7E-492D-9421-8E22292ABA47}" destId="{A7F543D9-7CAE-478A-9029-A372F430D37C}" srcOrd="1" destOrd="0" presId="urn:microsoft.com/office/officeart/2005/8/layout/list1"/>
    <dgm:cxn modelId="{CDF8DD74-6456-4AE9-A6DF-0529AAF50C33}" type="presParOf" srcId="{D3A4FAA9-EE93-4058-BBF1-123A224EA346}" destId="{C8256848-4E4D-4729-B7A0-953A1B2865F3}" srcOrd="9" destOrd="0" presId="urn:microsoft.com/office/officeart/2005/8/layout/list1"/>
    <dgm:cxn modelId="{40A62085-D52C-4C0A-B64E-BC2DB6B66616}" type="presParOf" srcId="{D3A4FAA9-EE93-4058-BBF1-123A224EA346}" destId="{CC4A85D1-B571-4285-909C-B6EAEF6196D0}" srcOrd="10" destOrd="0" presId="urn:microsoft.com/office/officeart/2005/8/layout/list1"/>
    <dgm:cxn modelId="{ABCDEE86-3BE7-4936-8D10-B77AB24D6FA5}" type="presParOf" srcId="{D3A4FAA9-EE93-4058-BBF1-123A224EA346}" destId="{815FF66F-FF95-423A-A042-144E59E5CEA5}" srcOrd="11" destOrd="0" presId="urn:microsoft.com/office/officeart/2005/8/layout/list1"/>
    <dgm:cxn modelId="{3EE4C900-6828-4AD4-A170-0693617944EE}" type="presParOf" srcId="{D3A4FAA9-EE93-4058-BBF1-123A224EA346}" destId="{E31A1FBD-4686-4E0C-B160-188AD1F9BF3D}" srcOrd="12" destOrd="0" presId="urn:microsoft.com/office/officeart/2005/8/layout/list1"/>
    <dgm:cxn modelId="{89DE710F-E748-493E-9276-C14E609F1345}" type="presParOf" srcId="{E31A1FBD-4686-4E0C-B160-188AD1F9BF3D}" destId="{EA050E22-4E2F-46E6-A2B1-C65318B35C1A}" srcOrd="0" destOrd="0" presId="urn:microsoft.com/office/officeart/2005/8/layout/list1"/>
    <dgm:cxn modelId="{8CB6A4D1-82D5-4762-A027-3A467B0FE3C1}" type="presParOf" srcId="{E31A1FBD-4686-4E0C-B160-188AD1F9BF3D}" destId="{B38257C4-AE07-4477-B2D9-B76DC607F64D}" srcOrd="1" destOrd="0" presId="urn:microsoft.com/office/officeart/2005/8/layout/list1"/>
    <dgm:cxn modelId="{DE3F37D6-6639-4785-B1E5-C91E4E4BD764}" type="presParOf" srcId="{D3A4FAA9-EE93-4058-BBF1-123A224EA346}" destId="{F757AB6D-95E6-40B4-B978-E3D7A75D812C}" srcOrd="13" destOrd="0" presId="urn:microsoft.com/office/officeart/2005/8/layout/list1"/>
    <dgm:cxn modelId="{00CAE83F-76AA-430F-A0D7-A6BB5E9ECF16}" type="presParOf" srcId="{D3A4FAA9-EE93-4058-BBF1-123A224EA346}" destId="{0C0BF789-0349-4D26-97D9-48AA2A6AB342}" srcOrd="14" destOrd="0" presId="urn:microsoft.com/office/officeart/2005/8/layout/list1"/>
    <dgm:cxn modelId="{6263DCC8-30CC-4B1F-AF68-BA6ED0A0ADD5}" type="presParOf" srcId="{D3A4FAA9-EE93-4058-BBF1-123A224EA346}" destId="{8F568B2E-1B57-4288-B3CB-7E171E49A124}" srcOrd="15" destOrd="0" presId="urn:microsoft.com/office/officeart/2005/8/layout/list1"/>
    <dgm:cxn modelId="{CA1F0404-745D-49FD-942C-D6D14630F51B}" type="presParOf" srcId="{D3A4FAA9-EE93-4058-BBF1-123A224EA346}" destId="{9502DAEF-4D6B-4DB8-A08E-1EC9D0E754DF}" srcOrd="16" destOrd="0" presId="urn:microsoft.com/office/officeart/2005/8/layout/list1"/>
    <dgm:cxn modelId="{D702B661-E111-42CE-A864-734F26ACDFD3}" type="presParOf" srcId="{9502DAEF-4D6B-4DB8-A08E-1EC9D0E754DF}" destId="{EEEE93AF-6B74-4AA8-AC73-280571ABC7AB}" srcOrd="0" destOrd="0" presId="urn:microsoft.com/office/officeart/2005/8/layout/list1"/>
    <dgm:cxn modelId="{F81B5505-3DAB-4E23-B897-868328402A04}" type="presParOf" srcId="{9502DAEF-4D6B-4DB8-A08E-1EC9D0E754DF}" destId="{73831513-4B53-4D09-B0F4-B357B470B0A9}" srcOrd="1" destOrd="0" presId="urn:microsoft.com/office/officeart/2005/8/layout/list1"/>
    <dgm:cxn modelId="{A39B9511-BD4E-4A5C-8864-A6000770057C}" type="presParOf" srcId="{D3A4FAA9-EE93-4058-BBF1-123A224EA346}" destId="{9DBA0A1F-382A-4BBE-959D-ADD747DF33F4}" srcOrd="17" destOrd="0" presId="urn:microsoft.com/office/officeart/2005/8/layout/list1"/>
    <dgm:cxn modelId="{2D9AD40F-2720-4FCA-9BC7-D7F5A1C78AC0}" type="presParOf" srcId="{D3A4FAA9-EE93-4058-BBF1-123A224EA346}" destId="{026FB2B3-E905-4CDA-BE92-335A5882B096}" srcOrd="18" destOrd="0" presId="urn:microsoft.com/office/officeart/2005/8/layout/list1"/>
    <dgm:cxn modelId="{E3EAA871-A487-4FF4-A0EB-F7354F091B3C}" type="presParOf" srcId="{D3A4FAA9-EE93-4058-BBF1-123A224EA346}" destId="{FE4457CD-344D-49E0-9DD1-ACF9E41C1638}" srcOrd="19" destOrd="0" presId="urn:microsoft.com/office/officeart/2005/8/layout/list1"/>
    <dgm:cxn modelId="{03ABD59A-B257-40F5-946B-380FC78037E3}" type="presParOf" srcId="{D3A4FAA9-EE93-4058-BBF1-123A224EA346}" destId="{CE905A1C-263B-4482-8C68-B628ED4AD850}" srcOrd="20" destOrd="0" presId="urn:microsoft.com/office/officeart/2005/8/layout/list1"/>
    <dgm:cxn modelId="{B1DC7946-DB6B-4D49-959F-876D2E379177}" type="presParOf" srcId="{CE905A1C-263B-4482-8C68-B628ED4AD850}" destId="{159F238C-6ADF-46EC-A0F9-790F860D5CF8}" srcOrd="0" destOrd="0" presId="urn:microsoft.com/office/officeart/2005/8/layout/list1"/>
    <dgm:cxn modelId="{D8F28614-D85D-48D1-B6E9-BD406804E9A0}" type="presParOf" srcId="{CE905A1C-263B-4482-8C68-B628ED4AD850}" destId="{637E2556-F225-4829-8956-2ED8D25DEADA}" srcOrd="1" destOrd="0" presId="urn:microsoft.com/office/officeart/2005/8/layout/list1"/>
    <dgm:cxn modelId="{89CB01A5-4ADE-40A8-82CA-28583DC59DD4}" type="presParOf" srcId="{D3A4FAA9-EE93-4058-BBF1-123A224EA346}" destId="{76863DC8-1AF8-444A-932E-F8307C7CA573}" srcOrd="21" destOrd="0" presId="urn:microsoft.com/office/officeart/2005/8/layout/list1"/>
    <dgm:cxn modelId="{374F4915-B891-4B5C-9865-DCC00B7603A9}" type="presParOf" srcId="{D3A4FAA9-EE93-4058-BBF1-123A224EA346}" destId="{DDF73268-98AA-4B60-918C-86ADED4BC7A2}" srcOrd="22" destOrd="0" presId="urn:microsoft.com/office/officeart/2005/8/layout/list1"/>
    <dgm:cxn modelId="{B84511FC-2BF2-4D77-91F7-A66DDA8DD7BD}" type="presParOf" srcId="{D3A4FAA9-EE93-4058-BBF1-123A224EA346}" destId="{710BB244-525C-40D5-A25F-7D6E2ADA831E}" srcOrd="23" destOrd="0" presId="urn:microsoft.com/office/officeart/2005/8/layout/list1"/>
    <dgm:cxn modelId="{39F10465-CA20-4799-A039-B424D06C6A82}" type="presParOf" srcId="{D3A4FAA9-EE93-4058-BBF1-123A224EA346}" destId="{6C67DCF1-7F19-4BDD-B2B2-4A10F0D63AB9}" srcOrd="24" destOrd="0" presId="urn:microsoft.com/office/officeart/2005/8/layout/list1"/>
    <dgm:cxn modelId="{BCC53264-4D5A-4E9B-B9C9-0EBA245B4726}" type="presParOf" srcId="{6C67DCF1-7F19-4BDD-B2B2-4A10F0D63AB9}" destId="{A8436059-CC7D-45B8-9A0A-0D895FBF7A67}" srcOrd="0" destOrd="0" presId="urn:microsoft.com/office/officeart/2005/8/layout/list1"/>
    <dgm:cxn modelId="{49236FFE-7671-4372-B376-427D5C0F90A5}" type="presParOf" srcId="{6C67DCF1-7F19-4BDD-B2B2-4A10F0D63AB9}" destId="{EBFE4797-CED0-409A-9CF2-C7F52417C578}" srcOrd="1" destOrd="0" presId="urn:microsoft.com/office/officeart/2005/8/layout/list1"/>
    <dgm:cxn modelId="{DB95A5E9-C7D8-48D7-9FBA-225EBD40FFF6}" type="presParOf" srcId="{D3A4FAA9-EE93-4058-BBF1-123A224EA346}" destId="{8DB05A8C-3A29-441F-8C3C-F154CD552ED6}" srcOrd="25" destOrd="0" presId="urn:microsoft.com/office/officeart/2005/8/layout/list1"/>
    <dgm:cxn modelId="{3428657C-B85B-452B-A9F9-48F65D321CDB}" type="presParOf" srcId="{D3A4FAA9-EE93-4058-BBF1-123A224EA346}" destId="{E3E58457-2BFF-4A6D-9A38-CEEEE37F716D}" srcOrd="26" destOrd="0" presId="urn:microsoft.com/office/officeart/2005/8/layout/list1"/>
    <dgm:cxn modelId="{61FE3964-326F-4C43-8FB0-9FD9E91DC6AA}" type="presParOf" srcId="{D3A4FAA9-EE93-4058-BBF1-123A224EA346}" destId="{B3383E36-4273-4723-B674-C04F8D68B2F8}" srcOrd="27" destOrd="0" presId="urn:microsoft.com/office/officeart/2005/8/layout/list1"/>
    <dgm:cxn modelId="{6BBFB9E6-A35B-4905-9FD3-B8DC2AD3FB2B}" type="presParOf" srcId="{D3A4FAA9-EE93-4058-BBF1-123A224EA346}" destId="{8D31721D-D993-4CD1-8D69-28C34B61C44F}" srcOrd="28" destOrd="0" presId="urn:microsoft.com/office/officeart/2005/8/layout/list1"/>
    <dgm:cxn modelId="{10182765-0F4B-472F-AC19-BE05F1040DD8}" type="presParOf" srcId="{8D31721D-D993-4CD1-8D69-28C34B61C44F}" destId="{572ABE5F-4990-4A2A-9F47-F86747CCAD33}" srcOrd="0" destOrd="0" presId="urn:microsoft.com/office/officeart/2005/8/layout/list1"/>
    <dgm:cxn modelId="{07201E35-8A3A-473E-9293-CC28453F8671}" type="presParOf" srcId="{8D31721D-D993-4CD1-8D69-28C34B61C44F}" destId="{DB699F78-6075-4182-AC94-D305C3C2A610}" srcOrd="1" destOrd="0" presId="urn:microsoft.com/office/officeart/2005/8/layout/list1"/>
    <dgm:cxn modelId="{B081D716-9E0C-4A84-8245-85BA21C18966}" type="presParOf" srcId="{D3A4FAA9-EE93-4058-BBF1-123A224EA346}" destId="{BFBD4F6D-84DF-474F-A535-CE54EF6CF342}" srcOrd="29" destOrd="0" presId="urn:microsoft.com/office/officeart/2005/8/layout/list1"/>
    <dgm:cxn modelId="{F42AAD99-E561-4910-BEBA-3BC42CA1BA81}" type="presParOf" srcId="{D3A4FAA9-EE93-4058-BBF1-123A224EA346}" destId="{373BB8D3-F603-4BF2-9DA2-8DC835249161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F709C-E429-4A27-AC7E-C1BCCB3A8236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582A954-167E-44EF-B419-DC93A65B5461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Биология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77AEC9C4-0548-4728-9A7A-AC88B1459AF8}" type="parTrans" cxnId="{8B90EF2B-9979-4B4F-891C-B497968A789C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EAB680BE-A52E-4340-8293-046B8F734F4C}" type="sibTrans" cxnId="{8B90EF2B-9979-4B4F-891C-B497968A789C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BF2FCCA-97CB-41E4-9B1D-06341B9261FA}">
      <dgm:prSet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Основы инженерной графики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31511C9C-F9FC-4D5A-9595-16143776B795}" type="parTrans" cxnId="{03980378-A6D3-4040-A247-01EED76B935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08193D05-1D74-4D06-8411-6A4972A1CA60}" type="sibTrans" cxnId="{03980378-A6D3-4040-A247-01EED76B935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42CC4DD2-22D2-4DE4-B427-D949F6F5F4DD}">
      <dgm:prSet custT="1"/>
      <dgm:spPr/>
      <dgm:t>
        <a:bodyPr/>
        <a:lstStyle/>
        <a:p>
          <a:r>
            <a:rPr lang="ru-RU" sz="1200" b="1" dirty="0" smtClean="0">
              <a:effectLst/>
              <a:latin typeface="+mn-lt"/>
              <a:cs typeface="Arial" panose="020B0604020202020204" pitchFamily="34" charset="0"/>
            </a:rPr>
            <a:t>Математические задачи с практическим содержанием</a:t>
          </a:r>
          <a:endParaRPr lang="ru-RU" sz="1200" b="1" dirty="0">
            <a:effectLst/>
            <a:latin typeface="+mn-lt"/>
            <a:cs typeface="Arial" panose="020B0604020202020204" pitchFamily="34" charset="0"/>
          </a:endParaRPr>
        </a:p>
      </dgm:t>
    </dgm:pt>
    <dgm:pt modelId="{F57B18F2-7EB0-4762-90B9-A23F13361EF3}" type="sibTrans" cxnId="{E85A9082-AFE0-4CD4-A043-FDBFA86AF9FD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9F512EA-8937-498A-8120-1013B86B1A10}" type="parTrans" cxnId="{E85A9082-AFE0-4CD4-A043-FDBFA86AF9FD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2C008143-6B23-41B1-BF62-DBBCD7E7C2BF}">
      <dgm:prSet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Решение комплексных задач по физике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8357A221-67B1-495C-BD44-FAF4FDA495D1}" type="sibTrans" cxnId="{EB8341DE-5415-4F2E-8836-6C727E67406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6AC6ED53-5C9A-4168-88DC-FAB4872F781A}" type="parTrans" cxnId="{EB8341DE-5415-4F2E-8836-6C727E674065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AE4B834B-0F45-4160-BB16-21ACF381AA84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Пропедевтический курс химии технического направления</a:t>
          </a:r>
          <a:endParaRPr lang="ru-RU" sz="1200" b="1" dirty="0">
            <a:latin typeface="+mn-lt"/>
          </a:endParaRPr>
        </a:p>
      </dgm:t>
    </dgm:pt>
    <dgm:pt modelId="{02BB78E9-3E77-4898-BA29-2B7EE27DB348}" type="parTrans" cxnId="{0681B2C5-6D59-4996-BA8C-F66A339F20E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A11BF405-D805-41D4-9A27-9CEB93B18273}" type="sibTrans" cxnId="{0681B2C5-6D59-4996-BA8C-F66A339F20E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96743A94-1673-4F96-9230-06EED773DA22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Решение задач содержащих модуль</a:t>
          </a:r>
          <a:endParaRPr lang="ru-RU" sz="1200" b="1" dirty="0">
            <a:latin typeface="+mn-lt"/>
          </a:endParaRPr>
        </a:p>
      </dgm:t>
    </dgm:pt>
    <dgm:pt modelId="{C312DF7C-EA92-46C4-A6ED-269733A081AD}" type="parTrans" cxnId="{871FFCC7-B0B0-4032-AFFA-6B12636FA7EB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1B0E4635-40B4-40F5-A8B6-CF338FD3B92A}" type="sibTrans" cxnId="{871FFCC7-B0B0-4032-AFFA-6B12636FA7EB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612127F4-CD30-4605-A2AA-D7FE841FF999}">
      <dgm:prSet custT="1"/>
      <dgm:spPr/>
      <dgm:t>
        <a:bodyPr/>
        <a:lstStyle/>
        <a:p>
          <a:endParaRPr lang="ru-RU" sz="1200" dirty="0">
            <a:latin typeface="+mn-lt"/>
          </a:endParaRPr>
        </a:p>
      </dgm:t>
    </dgm:pt>
    <dgm:pt modelId="{E0FBB0DD-7002-4E45-A030-45F37E76A9CF}" type="parTrans" cxnId="{58197155-1F20-47B8-8D7C-DDD0A0EC00B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A574DE9-2CEA-4D35-BE65-7A1FB1ADF471}" type="sibTrans" cxnId="{58197155-1F20-47B8-8D7C-DDD0A0EC00BE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2EA593D-97CD-4A08-A71E-40B755580838}">
      <dgm:prSet phldrT="[Текст]" custT="1"/>
      <dgm:spPr/>
      <dgm:t>
        <a:bodyPr/>
        <a:lstStyle/>
        <a:p>
          <a:r>
            <a:rPr lang="ru-RU" sz="1200" b="1" dirty="0" smtClean="0">
              <a:latin typeface="+mn-lt"/>
              <a:cs typeface="Arial" panose="020B0604020202020204" pitchFamily="34" charset="0"/>
            </a:rPr>
            <a:t>Биохимия</a:t>
          </a:r>
          <a:endParaRPr lang="ru-RU" sz="1200" b="1" dirty="0">
            <a:latin typeface="+mn-lt"/>
            <a:cs typeface="Arial" panose="020B0604020202020204" pitchFamily="34" charset="0"/>
          </a:endParaRPr>
        </a:p>
      </dgm:t>
    </dgm:pt>
    <dgm:pt modelId="{44F84446-F4BC-4215-AB3D-C48356071EF5}" type="sibTrans" cxnId="{3CD477FF-DB04-4382-B268-C583AF5F3F4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F06463BF-C3C4-4930-8289-EB6DA58A9811}" type="parTrans" cxnId="{3CD477FF-DB04-4382-B268-C583AF5F3F47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0EC14F73-1E1B-4A40-80FA-1FAEE5824E9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+mn-lt"/>
            </a:rPr>
            <a:t>Нестандартные неравенства</a:t>
          </a:r>
          <a:endParaRPr lang="ru-RU" sz="1200" b="1" dirty="0">
            <a:solidFill>
              <a:schemeClr val="tx1"/>
            </a:solidFill>
            <a:latin typeface="+mn-lt"/>
          </a:endParaRPr>
        </a:p>
      </dgm:t>
    </dgm:pt>
    <dgm:pt modelId="{35DFA3F6-1F71-4AEF-BC02-AA31C5D49231}" type="parTrans" cxnId="{F8C1F88C-5AAB-4711-9EC7-B8C7AF825F2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51FEBE0-1128-495F-8111-1D57351526FE}" type="sibTrans" cxnId="{F8C1F88C-5AAB-4711-9EC7-B8C7AF825F20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8F29BA00-ACDC-45D0-8F40-38E578E1DCF3}">
      <dgm:prSet custT="1"/>
      <dgm:spPr/>
      <dgm:t>
        <a:bodyPr/>
        <a:lstStyle/>
        <a:p>
          <a:r>
            <a:rPr lang="ru-RU" sz="1200" b="1" dirty="0" smtClean="0">
              <a:latin typeface="+mn-lt"/>
            </a:rPr>
            <a:t>Жизненные циклы (общая закономерность онтогенеза организмов)</a:t>
          </a:r>
          <a:endParaRPr lang="ru-RU" sz="1200" b="1" dirty="0">
            <a:latin typeface="+mn-lt"/>
          </a:endParaRPr>
        </a:p>
      </dgm:t>
    </dgm:pt>
    <dgm:pt modelId="{83493D52-2242-481C-841D-D533289EF9B7}" type="parTrans" cxnId="{3E252F5C-C94E-4760-A7BE-3A91FF31E097}">
      <dgm:prSet/>
      <dgm:spPr/>
      <dgm:t>
        <a:bodyPr/>
        <a:lstStyle/>
        <a:p>
          <a:endParaRPr lang="ru-RU"/>
        </a:p>
      </dgm:t>
    </dgm:pt>
    <dgm:pt modelId="{51A4BD0B-99D7-4071-906E-2E4835E1E5DA}" type="sibTrans" cxnId="{3E252F5C-C94E-4760-A7BE-3A91FF31E097}">
      <dgm:prSet/>
      <dgm:spPr/>
      <dgm:t>
        <a:bodyPr/>
        <a:lstStyle/>
        <a:p>
          <a:endParaRPr lang="ru-RU"/>
        </a:p>
      </dgm:t>
    </dgm:pt>
    <dgm:pt modelId="{D3A4FAA9-EE93-4058-BBF1-123A224EA346}" type="pres">
      <dgm:prSet presAssocID="{575F709C-E429-4A27-AC7E-C1BCCB3A82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AED0CA-40C8-4EEA-8402-D41868782259}" type="pres">
      <dgm:prSet presAssocID="{D2EA593D-97CD-4A08-A71E-40B755580838}" presName="parentLin" presStyleCnt="0"/>
      <dgm:spPr/>
    </dgm:pt>
    <dgm:pt modelId="{FF9EB407-7750-44D6-B6F2-44F58BFEA478}" type="pres">
      <dgm:prSet presAssocID="{D2EA593D-97CD-4A08-A71E-40B755580838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AA8098F-C76D-4AD6-96BC-FC7C4D32E1D8}" type="pres">
      <dgm:prSet presAssocID="{D2EA593D-97CD-4A08-A71E-40B75558083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0E2A6-8E22-45A5-9C99-7E52A3E02FAE}" type="pres">
      <dgm:prSet presAssocID="{D2EA593D-97CD-4A08-A71E-40B755580838}" presName="negativeSpace" presStyleCnt="0"/>
      <dgm:spPr/>
    </dgm:pt>
    <dgm:pt modelId="{FAB81C10-5C63-4B93-A603-9C3C8D82C3FF}" type="pres">
      <dgm:prSet presAssocID="{D2EA593D-97CD-4A08-A71E-40B755580838}" presName="childText" presStyleLbl="conFgAcc1" presStyleIdx="0" presStyleCnt="9">
        <dgm:presLayoutVars>
          <dgm:bulletEnabled val="1"/>
        </dgm:presLayoutVars>
      </dgm:prSet>
      <dgm:spPr/>
    </dgm:pt>
    <dgm:pt modelId="{5248D0A7-9464-49BF-A3A3-EC2E3F78625D}" type="pres">
      <dgm:prSet presAssocID="{44F84446-F4BC-4215-AB3D-C48356071EF5}" presName="spaceBetweenRectangles" presStyleCnt="0"/>
      <dgm:spPr/>
    </dgm:pt>
    <dgm:pt modelId="{C49D694F-3CBE-412B-A5F3-D82C25DF8F5E}" type="pres">
      <dgm:prSet presAssocID="{B582A954-167E-44EF-B419-DC93A65B5461}" presName="parentLin" presStyleCnt="0"/>
      <dgm:spPr/>
    </dgm:pt>
    <dgm:pt modelId="{C574FDDE-ACEA-498C-A4D2-C8491D218340}" type="pres">
      <dgm:prSet presAssocID="{B582A954-167E-44EF-B419-DC93A65B5461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FE495549-2032-4987-96E0-C0AF5BD20D32}" type="pres">
      <dgm:prSet presAssocID="{B582A954-167E-44EF-B419-DC93A65B546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917B2-4CB2-496A-9B89-2CEC45DCD086}" type="pres">
      <dgm:prSet presAssocID="{B582A954-167E-44EF-B419-DC93A65B5461}" presName="negativeSpace" presStyleCnt="0"/>
      <dgm:spPr/>
    </dgm:pt>
    <dgm:pt modelId="{C8BDB7CE-6834-4E89-A2B5-82DAFBFDDEE7}" type="pres">
      <dgm:prSet presAssocID="{B582A954-167E-44EF-B419-DC93A65B5461}" presName="childText" presStyleLbl="conFgAcc1" presStyleIdx="1" presStyleCnt="9">
        <dgm:presLayoutVars>
          <dgm:bulletEnabled val="1"/>
        </dgm:presLayoutVars>
      </dgm:prSet>
      <dgm:spPr/>
    </dgm:pt>
    <dgm:pt modelId="{3EAD7172-3C3E-4C9B-B15C-EE9D3E7FFBA8}" type="pres">
      <dgm:prSet presAssocID="{EAB680BE-A52E-4340-8293-046B8F734F4C}" presName="spaceBetweenRectangles" presStyleCnt="0"/>
      <dgm:spPr/>
    </dgm:pt>
    <dgm:pt modelId="{D5F83CA9-9F7E-492D-9421-8E22292ABA47}" type="pres">
      <dgm:prSet presAssocID="{8BF2FCCA-97CB-41E4-9B1D-06341B9261FA}" presName="parentLin" presStyleCnt="0"/>
      <dgm:spPr/>
    </dgm:pt>
    <dgm:pt modelId="{45BDA6ED-A484-4D0E-9487-3DE1D2F58BDF}" type="pres">
      <dgm:prSet presAssocID="{8BF2FCCA-97CB-41E4-9B1D-06341B9261FA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A7F543D9-7CAE-478A-9029-A372F430D37C}" type="pres">
      <dgm:prSet presAssocID="{8BF2FCCA-97CB-41E4-9B1D-06341B9261F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56848-4E4D-4729-B7A0-953A1B2865F3}" type="pres">
      <dgm:prSet presAssocID="{8BF2FCCA-97CB-41E4-9B1D-06341B9261FA}" presName="negativeSpace" presStyleCnt="0"/>
      <dgm:spPr/>
    </dgm:pt>
    <dgm:pt modelId="{CC4A85D1-B571-4285-909C-B6EAEF6196D0}" type="pres">
      <dgm:prSet presAssocID="{8BF2FCCA-97CB-41E4-9B1D-06341B9261FA}" presName="childText" presStyleLbl="conFgAcc1" presStyleIdx="2" presStyleCnt="9">
        <dgm:presLayoutVars>
          <dgm:bulletEnabled val="1"/>
        </dgm:presLayoutVars>
      </dgm:prSet>
      <dgm:spPr/>
    </dgm:pt>
    <dgm:pt modelId="{815FF66F-FF95-423A-A042-144E59E5CEA5}" type="pres">
      <dgm:prSet presAssocID="{08193D05-1D74-4D06-8411-6A4972A1CA60}" presName="spaceBetweenRectangles" presStyleCnt="0"/>
      <dgm:spPr/>
    </dgm:pt>
    <dgm:pt modelId="{E31A1FBD-4686-4E0C-B160-188AD1F9BF3D}" type="pres">
      <dgm:prSet presAssocID="{2C008143-6B23-41B1-BF62-DBBCD7E7C2BF}" presName="parentLin" presStyleCnt="0"/>
      <dgm:spPr/>
    </dgm:pt>
    <dgm:pt modelId="{EA050E22-4E2F-46E6-A2B1-C65318B35C1A}" type="pres">
      <dgm:prSet presAssocID="{2C008143-6B23-41B1-BF62-DBBCD7E7C2BF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B38257C4-AE07-4477-B2D9-B76DC607F64D}" type="pres">
      <dgm:prSet presAssocID="{2C008143-6B23-41B1-BF62-DBBCD7E7C2B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AB6D-95E6-40B4-B978-E3D7A75D812C}" type="pres">
      <dgm:prSet presAssocID="{2C008143-6B23-41B1-BF62-DBBCD7E7C2BF}" presName="negativeSpace" presStyleCnt="0"/>
      <dgm:spPr/>
    </dgm:pt>
    <dgm:pt modelId="{0C0BF789-0349-4D26-97D9-48AA2A6AB342}" type="pres">
      <dgm:prSet presAssocID="{2C008143-6B23-41B1-BF62-DBBCD7E7C2BF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68B2E-1B57-4288-B3CB-7E171E49A124}" type="pres">
      <dgm:prSet presAssocID="{8357A221-67B1-495C-BD44-FAF4FDA495D1}" presName="spaceBetweenRectangles" presStyleCnt="0"/>
      <dgm:spPr/>
    </dgm:pt>
    <dgm:pt modelId="{9502DAEF-4D6B-4DB8-A08E-1EC9D0E754DF}" type="pres">
      <dgm:prSet presAssocID="{42CC4DD2-22D2-4DE4-B427-D949F6F5F4DD}" presName="parentLin" presStyleCnt="0"/>
      <dgm:spPr/>
    </dgm:pt>
    <dgm:pt modelId="{EEEE93AF-6B74-4AA8-AC73-280571ABC7AB}" type="pres">
      <dgm:prSet presAssocID="{42CC4DD2-22D2-4DE4-B427-D949F6F5F4DD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73831513-4B53-4D09-B0F4-B357B470B0A9}" type="pres">
      <dgm:prSet presAssocID="{42CC4DD2-22D2-4DE4-B427-D949F6F5F4DD}" presName="parentText" presStyleLbl="node1" presStyleIdx="4" presStyleCnt="9" custScaleX="125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A0A1F-382A-4BBE-959D-ADD747DF33F4}" type="pres">
      <dgm:prSet presAssocID="{42CC4DD2-22D2-4DE4-B427-D949F6F5F4DD}" presName="negativeSpace" presStyleCnt="0"/>
      <dgm:spPr/>
    </dgm:pt>
    <dgm:pt modelId="{026FB2B3-E905-4CDA-BE92-335A5882B096}" type="pres">
      <dgm:prSet presAssocID="{42CC4DD2-22D2-4DE4-B427-D949F6F5F4DD}" presName="childText" presStyleLbl="conFgAcc1" presStyleIdx="4" presStyleCnt="9">
        <dgm:presLayoutVars>
          <dgm:bulletEnabled val="1"/>
        </dgm:presLayoutVars>
      </dgm:prSet>
      <dgm:spPr/>
    </dgm:pt>
    <dgm:pt modelId="{FE4457CD-344D-49E0-9DD1-ACF9E41C1638}" type="pres">
      <dgm:prSet presAssocID="{F57B18F2-7EB0-4762-90B9-A23F13361EF3}" presName="spaceBetweenRectangles" presStyleCnt="0"/>
      <dgm:spPr/>
    </dgm:pt>
    <dgm:pt modelId="{CE905A1C-263B-4482-8C68-B628ED4AD850}" type="pres">
      <dgm:prSet presAssocID="{96743A94-1673-4F96-9230-06EED773DA22}" presName="parentLin" presStyleCnt="0"/>
      <dgm:spPr/>
    </dgm:pt>
    <dgm:pt modelId="{159F238C-6ADF-46EC-A0F9-790F860D5CF8}" type="pres">
      <dgm:prSet presAssocID="{96743A94-1673-4F96-9230-06EED773DA22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637E2556-F225-4829-8956-2ED8D25DEADA}" type="pres">
      <dgm:prSet presAssocID="{96743A94-1673-4F96-9230-06EED773DA2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63DC8-1AF8-444A-932E-F8307C7CA573}" type="pres">
      <dgm:prSet presAssocID="{96743A94-1673-4F96-9230-06EED773DA22}" presName="negativeSpace" presStyleCnt="0"/>
      <dgm:spPr/>
    </dgm:pt>
    <dgm:pt modelId="{DDF73268-98AA-4B60-918C-86ADED4BC7A2}" type="pres">
      <dgm:prSet presAssocID="{96743A94-1673-4F96-9230-06EED773DA22}" presName="childText" presStyleLbl="conFgAcc1" presStyleIdx="5" presStyleCnt="9">
        <dgm:presLayoutVars>
          <dgm:bulletEnabled val="1"/>
        </dgm:presLayoutVars>
      </dgm:prSet>
      <dgm:spPr/>
    </dgm:pt>
    <dgm:pt modelId="{710BB244-525C-40D5-A25F-7D6E2ADA831E}" type="pres">
      <dgm:prSet presAssocID="{1B0E4635-40B4-40F5-A8B6-CF338FD3B92A}" presName="spaceBetweenRectangles" presStyleCnt="0"/>
      <dgm:spPr/>
    </dgm:pt>
    <dgm:pt modelId="{6C67DCF1-7F19-4BDD-B2B2-4A10F0D63AB9}" type="pres">
      <dgm:prSet presAssocID="{AE4B834B-0F45-4160-BB16-21ACF381AA84}" presName="parentLin" presStyleCnt="0"/>
      <dgm:spPr/>
    </dgm:pt>
    <dgm:pt modelId="{A8436059-CC7D-45B8-9A0A-0D895FBF7A67}" type="pres">
      <dgm:prSet presAssocID="{AE4B834B-0F45-4160-BB16-21ACF381AA84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EBFE4797-CED0-409A-9CF2-C7F52417C578}" type="pres">
      <dgm:prSet presAssocID="{AE4B834B-0F45-4160-BB16-21ACF381AA84}" presName="parentText" presStyleLbl="node1" presStyleIdx="6" presStyleCnt="9" custScaleX="130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05A8C-3A29-441F-8C3C-F154CD552ED6}" type="pres">
      <dgm:prSet presAssocID="{AE4B834B-0F45-4160-BB16-21ACF381AA84}" presName="negativeSpace" presStyleCnt="0"/>
      <dgm:spPr/>
    </dgm:pt>
    <dgm:pt modelId="{E3E58457-2BFF-4A6D-9A38-CEEEE37F716D}" type="pres">
      <dgm:prSet presAssocID="{AE4B834B-0F45-4160-BB16-21ACF381AA84}" presName="childText" presStyleLbl="conFgAcc1" presStyleIdx="6" presStyleCnt="9">
        <dgm:presLayoutVars>
          <dgm:bulletEnabled val="1"/>
        </dgm:presLayoutVars>
      </dgm:prSet>
      <dgm:spPr/>
    </dgm:pt>
    <dgm:pt modelId="{B3383E36-4273-4723-B674-C04F8D68B2F8}" type="pres">
      <dgm:prSet presAssocID="{A11BF405-D805-41D4-9A27-9CEB93B18273}" presName="spaceBetweenRectangles" presStyleCnt="0"/>
      <dgm:spPr/>
    </dgm:pt>
    <dgm:pt modelId="{55AEC8A2-C0C2-4DB6-957F-1A6AC1E93A3C}" type="pres">
      <dgm:prSet presAssocID="{8F29BA00-ACDC-45D0-8F40-38E578E1DCF3}" presName="parentLin" presStyleCnt="0"/>
      <dgm:spPr/>
    </dgm:pt>
    <dgm:pt modelId="{DD62B586-8553-42C6-8833-5ACC2E6C9316}" type="pres">
      <dgm:prSet presAssocID="{8F29BA00-ACDC-45D0-8F40-38E578E1DCF3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6BBC5D9A-7206-4B58-B8DB-DA82BF85C851}" type="pres">
      <dgm:prSet presAssocID="{8F29BA00-ACDC-45D0-8F40-38E578E1DCF3}" presName="parentText" presStyleLbl="node1" presStyleIdx="7" presStyleCnt="9" custScaleX="130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7E16B-0F28-4A6E-9541-2D7F518585C8}" type="pres">
      <dgm:prSet presAssocID="{8F29BA00-ACDC-45D0-8F40-38E578E1DCF3}" presName="negativeSpace" presStyleCnt="0"/>
      <dgm:spPr/>
    </dgm:pt>
    <dgm:pt modelId="{EC43C146-D489-43DE-B7C3-6561FF6E09CB}" type="pres">
      <dgm:prSet presAssocID="{8F29BA00-ACDC-45D0-8F40-38E578E1DCF3}" presName="childText" presStyleLbl="conFgAcc1" presStyleIdx="7" presStyleCnt="9">
        <dgm:presLayoutVars>
          <dgm:bulletEnabled val="1"/>
        </dgm:presLayoutVars>
      </dgm:prSet>
      <dgm:spPr/>
    </dgm:pt>
    <dgm:pt modelId="{21AFD993-983F-4CE7-9DAF-BCDA16EEADAE}" type="pres">
      <dgm:prSet presAssocID="{51A4BD0B-99D7-4071-906E-2E4835E1E5DA}" presName="spaceBetweenRectangles" presStyleCnt="0"/>
      <dgm:spPr/>
    </dgm:pt>
    <dgm:pt modelId="{8D31721D-D993-4CD1-8D69-28C34B61C44F}" type="pres">
      <dgm:prSet presAssocID="{0EC14F73-1E1B-4A40-80FA-1FAEE5824E97}" presName="parentLin" presStyleCnt="0"/>
      <dgm:spPr/>
    </dgm:pt>
    <dgm:pt modelId="{572ABE5F-4990-4A2A-9F47-F86747CCAD33}" type="pres">
      <dgm:prSet presAssocID="{0EC14F73-1E1B-4A40-80FA-1FAEE5824E97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DB699F78-6075-4182-AC94-D305C3C2A610}" type="pres">
      <dgm:prSet presAssocID="{0EC14F73-1E1B-4A40-80FA-1FAEE5824E9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D4F6D-84DF-474F-A535-CE54EF6CF342}" type="pres">
      <dgm:prSet presAssocID="{0EC14F73-1E1B-4A40-80FA-1FAEE5824E97}" presName="negativeSpace" presStyleCnt="0"/>
      <dgm:spPr/>
    </dgm:pt>
    <dgm:pt modelId="{373BB8D3-F603-4BF2-9DA2-8DC835249161}" type="pres">
      <dgm:prSet presAssocID="{0EC14F73-1E1B-4A40-80FA-1FAEE5824E97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1F56971-7A6B-4518-80CE-A9DD0BB6A357}" type="presOf" srcId="{2C008143-6B23-41B1-BF62-DBBCD7E7C2BF}" destId="{B38257C4-AE07-4477-B2D9-B76DC607F64D}" srcOrd="1" destOrd="0" presId="urn:microsoft.com/office/officeart/2005/8/layout/list1"/>
    <dgm:cxn modelId="{1C1AFD1F-14DA-4025-9084-CB97623421A9}" type="presOf" srcId="{8F29BA00-ACDC-45D0-8F40-38E578E1DCF3}" destId="{DD62B586-8553-42C6-8833-5ACC2E6C9316}" srcOrd="0" destOrd="0" presId="urn:microsoft.com/office/officeart/2005/8/layout/list1"/>
    <dgm:cxn modelId="{B6FD9BEA-28FE-4CAD-851D-0A030F8D0632}" type="presOf" srcId="{612127F4-CD30-4605-A2AA-D7FE841FF999}" destId="{0C0BF789-0349-4D26-97D9-48AA2A6AB342}" srcOrd="0" destOrd="0" presId="urn:microsoft.com/office/officeart/2005/8/layout/list1"/>
    <dgm:cxn modelId="{9B62BEA6-4D80-4984-964A-654DE0EEB8F3}" type="presOf" srcId="{96743A94-1673-4F96-9230-06EED773DA22}" destId="{159F238C-6ADF-46EC-A0F9-790F860D5CF8}" srcOrd="0" destOrd="0" presId="urn:microsoft.com/office/officeart/2005/8/layout/list1"/>
    <dgm:cxn modelId="{12386912-88B5-4FD6-A706-F1AF3D8B392B}" type="presOf" srcId="{96743A94-1673-4F96-9230-06EED773DA22}" destId="{637E2556-F225-4829-8956-2ED8D25DEADA}" srcOrd="1" destOrd="0" presId="urn:microsoft.com/office/officeart/2005/8/layout/list1"/>
    <dgm:cxn modelId="{0C1A4283-99A6-4A3B-92A8-4DB264326C53}" type="presOf" srcId="{B582A954-167E-44EF-B419-DC93A65B5461}" destId="{FE495549-2032-4987-96E0-C0AF5BD20D32}" srcOrd="1" destOrd="0" presId="urn:microsoft.com/office/officeart/2005/8/layout/list1"/>
    <dgm:cxn modelId="{03980378-A6D3-4040-A247-01EED76B9350}" srcId="{575F709C-E429-4A27-AC7E-C1BCCB3A8236}" destId="{8BF2FCCA-97CB-41E4-9B1D-06341B9261FA}" srcOrd="2" destOrd="0" parTransId="{31511C9C-F9FC-4D5A-9595-16143776B795}" sibTransId="{08193D05-1D74-4D06-8411-6A4972A1CA60}"/>
    <dgm:cxn modelId="{F588BFBA-28B9-4738-BA8C-EA0A34566035}" type="presOf" srcId="{575F709C-E429-4A27-AC7E-C1BCCB3A8236}" destId="{D3A4FAA9-EE93-4058-BBF1-123A224EA346}" srcOrd="0" destOrd="0" presId="urn:microsoft.com/office/officeart/2005/8/layout/list1"/>
    <dgm:cxn modelId="{52EA788B-EA52-4653-88C6-F2D4CE7E3F59}" type="presOf" srcId="{42CC4DD2-22D2-4DE4-B427-D949F6F5F4DD}" destId="{73831513-4B53-4D09-B0F4-B357B470B0A9}" srcOrd="1" destOrd="0" presId="urn:microsoft.com/office/officeart/2005/8/layout/list1"/>
    <dgm:cxn modelId="{F8C1F88C-5AAB-4711-9EC7-B8C7AF825F20}" srcId="{575F709C-E429-4A27-AC7E-C1BCCB3A8236}" destId="{0EC14F73-1E1B-4A40-80FA-1FAEE5824E97}" srcOrd="8" destOrd="0" parTransId="{35DFA3F6-1F71-4AEF-BC02-AA31C5D49231}" sibTransId="{D51FEBE0-1128-495F-8111-1D57351526FE}"/>
    <dgm:cxn modelId="{16796EE7-B404-400C-B2AF-03327DC59441}" type="presOf" srcId="{B582A954-167E-44EF-B419-DC93A65B5461}" destId="{C574FDDE-ACEA-498C-A4D2-C8491D218340}" srcOrd="0" destOrd="0" presId="urn:microsoft.com/office/officeart/2005/8/layout/list1"/>
    <dgm:cxn modelId="{EB8341DE-5415-4F2E-8836-6C727E674065}" srcId="{575F709C-E429-4A27-AC7E-C1BCCB3A8236}" destId="{2C008143-6B23-41B1-BF62-DBBCD7E7C2BF}" srcOrd="3" destOrd="0" parTransId="{6AC6ED53-5C9A-4168-88DC-FAB4872F781A}" sibTransId="{8357A221-67B1-495C-BD44-FAF4FDA495D1}"/>
    <dgm:cxn modelId="{8B90EF2B-9979-4B4F-891C-B497968A789C}" srcId="{575F709C-E429-4A27-AC7E-C1BCCB3A8236}" destId="{B582A954-167E-44EF-B419-DC93A65B5461}" srcOrd="1" destOrd="0" parTransId="{77AEC9C4-0548-4728-9A7A-AC88B1459AF8}" sibTransId="{EAB680BE-A52E-4340-8293-046B8F734F4C}"/>
    <dgm:cxn modelId="{211E0FCC-C980-4EB7-9A84-62B0F0B4D04E}" type="presOf" srcId="{AE4B834B-0F45-4160-BB16-21ACF381AA84}" destId="{A8436059-CC7D-45B8-9A0A-0D895FBF7A67}" srcOrd="0" destOrd="0" presId="urn:microsoft.com/office/officeart/2005/8/layout/list1"/>
    <dgm:cxn modelId="{E85A9082-AFE0-4CD4-A043-FDBFA86AF9FD}" srcId="{575F709C-E429-4A27-AC7E-C1BCCB3A8236}" destId="{42CC4DD2-22D2-4DE4-B427-D949F6F5F4DD}" srcOrd="4" destOrd="0" parTransId="{29F512EA-8937-498A-8120-1013B86B1A10}" sibTransId="{F57B18F2-7EB0-4762-90B9-A23F13361EF3}"/>
    <dgm:cxn modelId="{8065331F-F8C8-4AE0-8FC8-9ECFF2185042}" type="presOf" srcId="{D2EA593D-97CD-4A08-A71E-40B755580838}" destId="{FF9EB407-7750-44D6-B6F2-44F58BFEA478}" srcOrd="0" destOrd="0" presId="urn:microsoft.com/office/officeart/2005/8/layout/list1"/>
    <dgm:cxn modelId="{47261CD6-0580-4706-8704-08824707E858}" type="presOf" srcId="{0EC14F73-1E1B-4A40-80FA-1FAEE5824E97}" destId="{572ABE5F-4990-4A2A-9F47-F86747CCAD33}" srcOrd="0" destOrd="0" presId="urn:microsoft.com/office/officeart/2005/8/layout/list1"/>
    <dgm:cxn modelId="{9CB340DF-BDEB-42E6-8B34-E5EF38EB058D}" type="presOf" srcId="{D2EA593D-97CD-4A08-A71E-40B755580838}" destId="{AAA8098F-C76D-4AD6-96BC-FC7C4D32E1D8}" srcOrd="1" destOrd="0" presId="urn:microsoft.com/office/officeart/2005/8/layout/list1"/>
    <dgm:cxn modelId="{E548E7C9-E70D-493A-88C0-23AA1B370A6F}" type="presOf" srcId="{42CC4DD2-22D2-4DE4-B427-D949F6F5F4DD}" destId="{EEEE93AF-6B74-4AA8-AC73-280571ABC7AB}" srcOrd="0" destOrd="0" presId="urn:microsoft.com/office/officeart/2005/8/layout/list1"/>
    <dgm:cxn modelId="{3E252F5C-C94E-4760-A7BE-3A91FF31E097}" srcId="{575F709C-E429-4A27-AC7E-C1BCCB3A8236}" destId="{8F29BA00-ACDC-45D0-8F40-38E578E1DCF3}" srcOrd="7" destOrd="0" parTransId="{83493D52-2242-481C-841D-D533289EF9B7}" sibTransId="{51A4BD0B-99D7-4071-906E-2E4835E1E5DA}"/>
    <dgm:cxn modelId="{68B55486-D8F7-4438-AB9E-475FDED8AAEC}" type="presOf" srcId="{2C008143-6B23-41B1-BF62-DBBCD7E7C2BF}" destId="{EA050E22-4E2F-46E6-A2B1-C65318B35C1A}" srcOrd="0" destOrd="0" presId="urn:microsoft.com/office/officeart/2005/8/layout/list1"/>
    <dgm:cxn modelId="{2012EE44-8069-4A57-A77B-F042C8E90308}" type="presOf" srcId="{0EC14F73-1E1B-4A40-80FA-1FAEE5824E97}" destId="{DB699F78-6075-4182-AC94-D305C3C2A610}" srcOrd="1" destOrd="0" presId="urn:microsoft.com/office/officeart/2005/8/layout/list1"/>
    <dgm:cxn modelId="{F7417A58-90D5-43BF-BE35-84A152D0F835}" type="presOf" srcId="{8BF2FCCA-97CB-41E4-9B1D-06341B9261FA}" destId="{45BDA6ED-A484-4D0E-9487-3DE1D2F58BDF}" srcOrd="0" destOrd="0" presId="urn:microsoft.com/office/officeart/2005/8/layout/list1"/>
    <dgm:cxn modelId="{0681B2C5-6D59-4996-BA8C-F66A339F20EE}" srcId="{575F709C-E429-4A27-AC7E-C1BCCB3A8236}" destId="{AE4B834B-0F45-4160-BB16-21ACF381AA84}" srcOrd="6" destOrd="0" parTransId="{02BB78E9-3E77-4898-BA29-2B7EE27DB348}" sibTransId="{A11BF405-D805-41D4-9A27-9CEB93B18273}"/>
    <dgm:cxn modelId="{871FFCC7-B0B0-4032-AFFA-6B12636FA7EB}" srcId="{575F709C-E429-4A27-AC7E-C1BCCB3A8236}" destId="{96743A94-1673-4F96-9230-06EED773DA22}" srcOrd="5" destOrd="0" parTransId="{C312DF7C-EA92-46C4-A6ED-269733A081AD}" sibTransId="{1B0E4635-40B4-40F5-A8B6-CF338FD3B92A}"/>
    <dgm:cxn modelId="{66871951-614C-4E46-A880-C0DF2D534245}" type="presOf" srcId="{8F29BA00-ACDC-45D0-8F40-38E578E1DCF3}" destId="{6BBC5D9A-7206-4B58-B8DB-DA82BF85C851}" srcOrd="1" destOrd="0" presId="urn:microsoft.com/office/officeart/2005/8/layout/list1"/>
    <dgm:cxn modelId="{58197155-1F20-47B8-8D7C-DDD0A0EC00BE}" srcId="{2C008143-6B23-41B1-BF62-DBBCD7E7C2BF}" destId="{612127F4-CD30-4605-A2AA-D7FE841FF999}" srcOrd="0" destOrd="0" parTransId="{E0FBB0DD-7002-4E45-A030-45F37E76A9CF}" sibTransId="{CA574DE9-2CEA-4D35-BE65-7A1FB1ADF471}"/>
    <dgm:cxn modelId="{9A86AC29-7DAE-4B3E-BA88-F4D07FFD0C4F}" type="presOf" srcId="{AE4B834B-0F45-4160-BB16-21ACF381AA84}" destId="{EBFE4797-CED0-409A-9CF2-C7F52417C578}" srcOrd="1" destOrd="0" presId="urn:microsoft.com/office/officeart/2005/8/layout/list1"/>
    <dgm:cxn modelId="{F783D006-9685-48CA-8C76-C779707777C9}" type="presOf" srcId="{8BF2FCCA-97CB-41E4-9B1D-06341B9261FA}" destId="{A7F543D9-7CAE-478A-9029-A372F430D37C}" srcOrd="1" destOrd="0" presId="urn:microsoft.com/office/officeart/2005/8/layout/list1"/>
    <dgm:cxn modelId="{3CD477FF-DB04-4382-B268-C583AF5F3F47}" srcId="{575F709C-E429-4A27-AC7E-C1BCCB3A8236}" destId="{D2EA593D-97CD-4A08-A71E-40B755580838}" srcOrd="0" destOrd="0" parTransId="{F06463BF-C3C4-4930-8289-EB6DA58A9811}" sibTransId="{44F84446-F4BC-4215-AB3D-C48356071EF5}"/>
    <dgm:cxn modelId="{298186AA-E66A-4DD6-BBDF-3BB636BDF4D3}" type="presParOf" srcId="{D3A4FAA9-EE93-4058-BBF1-123A224EA346}" destId="{8AAED0CA-40C8-4EEA-8402-D41868782259}" srcOrd="0" destOrd="0" presId="urn:microsoft.com/office/officeart/2005/8/layout/list1"/>
    <dgm:cxn modelId="{19ED95A2-EE58-480A-926E-8B7D14B5BD6A}" type="presParOf" srcId="{8AAED0CA-40C8-4EEA-8402-D41868782259}" destId="{FF9EB407-7750-44D6-B6F2-44F58BFEA478}" srcOrd="0" destOrd="0" presId="urn:microsoft.com/office/officeart/2005/8/layout/list1"/>
    <dgm:cxn modelId="{4CAF728F-858E-436C-8C90-FFA1B979612A}" type="presParOf" srcId="{8AAED0CA-40C8-4EEA-8402-D41868782259}" destId="{AAA8098F-C76D-4AD6-96BC-FC7C4D32E1D8}" srcOrd="1" destOrd="0" presId="urn:microsoft.com/office/officeart/2005/8/layout/list1"/>
    <dgm:cxn modelId="{C8263627-2C88-4050-976A-71BE3A73E52D}" type="presParOf" srcId="{D3A4FAA9-EE93-4058-BBF1-123A224EA346}" destId="{83B0E2A6-8E22-45A5-9C99-7E52A3E02FAE}" srcOrd="1" destOrd="0" presId="urn:microsoft.com/office/officeart/2005/8/layout/list1"/>
    <dgm:cxn modelId="{D54F961E-29C3-4CF2-82E1-2AC86D51E708}" type="presParOf" srcId="{D3A4FAA9-EE93-4058-BBF1-123A224EA346}" destId="{FAB81C10-5C63-4B93-A603-9C3C8D82C3FF}" srcOrd="2" destOrd="0" presId="urn:microsoft.com/office/officeart/2005/8/layout/list1"/>
    <dgm:cxn modelId="{9EDBC358-50D0-4B13-B919-8F9F736F8018}" type="presParOf" srcId="{D3A4FAA9-EE93-4058-BBF1-123A224EA346}" destId="{5248D0A7-9464-49BF-A3A3-EC2E3F78625D}" srcOrd="3" destOrd="0" presId="urn:microsoft.com/office/officeart/2005/8/layout/list1"/>
    <dgm:cxn modelId="{3658A8D4-865E-4668-B015-179D046C96D8}" type="presParOf" srcId="{D3A4FAA9-EE93-4058-BBF1-123A224EA346}" destId="{C49D694F-3CBE-412B-A5F3-D82C25DF8F5E}" srcOrd="4" destOrd="0" presId="urn:microsoft.com/office/officeart/2005/8/layout/list1"/>
    <dgm:cxn modelId="{D4E568E5-87A3-406A-ACC9-ED55F266F699}" type="presParOf" srcId="{C49D694F-3CBE-412B-A5F3-D82C25DF8F5E}" destId="{C574FDDE-ACEA-498C-A4D2-C8491D218340}" srcOrd="0" destOrd="0" presId="urn:microsoft.com/office/officeart/2005/8/layout/list1"/>
    <dgm:cxn modelId="{A202D88B-E22D-464D-A0CD-F05B9475DEBE}" type="presParOf" srcId="{C49D694F-3CBE-412B-A5F3-D82C25DF8F5E}" destId="{FE495549-2032-4987-96E0-C0AF5BD20D32}" srcOrd="1" destOrd="0" presId="urn:microsoft.com/office/officeart/2005/8/layout/list1"/>
    <dgm:cxn modelId="{FDA774A2-0A60-420D-AA21-A43AE29C4E77}" type="presParOf" srcId="{D3A4FAA9-EE93-4058-BBF1-123A224EA346}" destId="{B4F917B2-4CB2-496A-9B89-2CEC45DCD086}" srcOrd="5" destOrd="0" presId="urn:microsoft.com/office/officeart/2005/8/layout/list1"/>
    <dgm:cxn modelId="{F61652E1-2297-4E06-BE3F-40185FE95DE9}" type="presParOf" srcId="{D3A4FAA9-EE93-4058-BBF1-123A224EA346}" destId="{C8BDB7CE-6834-4E89-A2B5-82DAFBFDDEE7}" srcOrd="6" destOrd="0" presId="urn:microsoft.com/office/officeart/2005/8/layout/list1"/>
    <dgm:cxn modelId="{326254A0-DA4A-41DC-8039-8FFFA081A41E}" type="presParOf" srcId="{D3A4FAA9-EE93-4058-BBF1-123A224EA346}" destId="{3EAD7172-3C3E-4C9B-B15C-EE9D3E7FFBA8}" srcOrd="7" destOrd="0" presId="urn:microsoft.com/office/officeart/2005/8/layout/list1"/>
    <dgm:cxn modelId="{79BD6073-3368-4D81-A2D0-1C6DBF09DFB2}" type="presParOf" srcId="{D3A4FAA9-EE93-4058-BBF1-123A224EA346}" destId="{D5F83CA9-9F7E-492D-9421-8E22292ABA47}" srcOrd="8" destOrd="0" presId="urn:microsoft.com/office/officeart/2005/8/layout/list1"/>
    <dgm:cxn modelId="{4896A095-F3B6-451A-8D40-3044212D3698}" type="presParOf" srcId="{D5F83CA9-9F7E-492D-9421-8E22292ABA47}" destId="{45BDA6ED-A484-4D0E-9487-3DE1D2F58BDF}" srcOrd="0" destOrd="0" presId="urn:microsoft.com/office/officeart/2005/8/layout/list1"/>
    <dgm:cxn modelId="{09911997-F1A3-4B30-9936-6985A8FC38A3}" type="presParOf" srcId="{D5F83CA9-9F7E-492D-9421-8E22292ABA47}" destId="{A7F543D9-7CAE-478A-9029-A372F430D37C}" srcOrd="1" destOrd="0" presId="urn:microsoft.com/office/officeart/2005/8/layout/list1"/>
    <dgm:cxn modelId="{96FC979D-3BE4-44E2-ACBA-E26EF6044687}" type="presParOf" srcId="{D3A4FAA9-EE93-4058-BBF1-123A224EA346}" destId="{C8256848-4E4D-4729-B7A0-953A1B2865F3}" srcOrd="9" destOrd="0" presId="urn:microsoft.com/office/officeart/2005/8/layout/list1"/>
    <dgm:cxn modelId="{FC77494F-747B-4CBC-BEFB-01A1D7FD4829}" type="presParOf" srcId="{D3A4FAA9-EE93-4058-BBF1-123A224EA346}" destId="{CC4A85D1-B571-4285-909C-B6EAEF6196D0}" srcOrd="10" destOrd="0" presId="urn:microsoft.com/office/officeart/2005/8/layout/list1"/>
    <dgm:cxn modelId="{14FC3D8A-A8FE-46C7-B1B6-5B08BF398117}" type="presParOf" srcId="{D3A4FAA9-EE93-4058-BBF1-123A224EA346}" destId="{815FF66F-FF95-423A-A042-144E59E5CEA5}" srcOrd="11" destOrd="0" presId="urn:microsoft.com/office/officeart/2005/8/layout/list1"/>
    <dgm:cxn modelId="{4ED65856-AEA7-4CFD-BDF7-F1928304F9ED}" type="presParOf" srcId="{D3A4FAA9-EE93-4058-BBF1-123A224EA346}" destId="{E31A1FBD-4686-4E0C-B160-188AD1F9BF3D}" srcOrd="12" destOrd="0" presId="urn:microsoft.com/office/officeart/2005/8/layout/list1"/>
    <dgm:cxn modelId="{D302B373-321A-4B25-89DC-195DB9A1DE7E}" type="presParOf" srcId="{E31A1FBD-4686-4E0C-B160-188AD1F9BF3D}" destId="{EA050E22-4E2F-46E6-A2B1-C65318B35C1A}" srcOrd="0" destOrd="0" presId="urn:microsoft.com/office/officeart/2005/8/layout/list1"/>
    <dgm:cxn modelId="{ADE12C4A-294B-4C6C-9CD8-3AEACD2F75EF}" type="presParOf" srcId="{E31A1FBD-4686-4E0C-B160-188AD1F9BF3D}" destId="{B38257C4-AE07-4477-B2D9-B76DC607F64D}" srcOrd="1" destOrd="0" presId="urn:microsoft.com/office/officeart/2005/8/layout/list1"/>
    <dgm:cxn modelId="{16075BC6-46CC-42F8-A032-64292436984E}" type="presParOf" srcId="{D3A4FAA9-EE93-4058-BBF1-123A224EA346}" destId="{F757AB6D-95E6-40B4-B978-E3D7A75D812C}" srcOrd="13" destOrd="0" presId="urn:microsoft.com/office/officeart/2005/8/layout/list1"/>
    <dgm:cxn modelId="{2795C5A2-A723-4CAD-845D-6986F051EF5D}" type="presParOf" srcId="{D3A4FAA9-EE93-4058-BBF1-123A224EA346}" destId="{0C0BF789-0349-4D26-97D9-48AA2A6AB342}" srcOrd="14" destOrd="0" presId="urn:microsoft.com/office/officeart/2005/8/layout/list1"/>
    <dgm:cxn modelId="{3F19A65A-9878-4E3E-9229-2A924EF2C0D9}" type="presParOf" srcId="{D3A4FAA9-EE93-4058-BBF1-123A224EA346}" destId="{8F568B2E-1B57-4288-B3CB-7E171E49A124}" srcOrd="15" destOrd="0" presId="urn:microsoft.com/office/officeart/2005/8/layout/list1"/>
    <dgm:cxn modelId="{F94293C2-262A-4249-850A-A06394CFC1F5}" type="presParOf" srcId="{D3A4FAA9-EE93-4058-BBF1-123A224EA346}" destId="{9502DAEF-4D6B-4DB8-A08E-1EC9D0E754DF}" srcOrd="16" destOrd="0" presId="urn:microsoft.com/office/officeart/2005/8/layout/list1"/>
    <dgm:cxn modelId="{2DFF60FB-0771-4283-8791-DB810CD35580}" type="presParOf" srcId="{9502DAEF-4D6B-4DB8-A08E-1EC9D0E754DF}" destId="{EEEE93AF-6B74-4AA8-AC73-280571ABC7AB}" srcOrd="0" destOrd="0" presId="urn:microsoft.com/office/officeart/2005/8/layout/list1"/>
    <dgm:cxn modelId="{D3D92D3D-B67B-41FA-BD42-ADB187AAE6DC}" type="presParOf" srcId="{9502DAEF-4D6B-4DB8-A08E-1EC9D0E754DF}" destId="{73831513-4B53-4D09-B0F4-B357B470B0A9}" srcOrd="1" destOrd="0" presId="urn:microsoft.com/office/officeart/2005/8/layout/list1"/>
    <dgm:cxn modelId="{10ED1CDB-0DE0-430D-901E-61060279F89E}" type="presParOf" srcId="{D3A4FAA9-EE93-4058-BBF1-123A224EA346}" destId="{9DBA0A1F-382A-4BBE-959D-ADD747DF33F4}" srcOrd="17" destOrd="0" presId="urn:microsoft.com/office/officeart/2005/8/layout/list1"/>
    <dgm:cxn modelId="{A6D35ED4-13EB-497C-A7F7-2FA6CFEE8115}" type="presParOf" srcId="{D3A4FAA9-EE93-4058-BBF1-123A224EA346}" destId="{026FB2B3-E905-4CDA-BE92-335A5882B096}" srcOrd="18" destOrd="0" presId="urn:microsoft.com/office/officeart/2005/8/layout/list1"/>
    <dgm:cxn modelId="{4A532D6F-A68D-46C4-BEBB-8F9A10BA95AC}" type="presParOf" srcId="{D3A4FAA9-EE93-4058-BBF1-123A224EA346}" destId="{FE4457CD-344D-49E0-9DD1-ACF9E41C1638}" srcOrd="19" destOrd="0" presId="urn:microsoft.com/office/officeart/2005/8/layout/list1"/>
    <dgm:cxn modelId="{8F1353BB-FF46-4F57-8FD0-56DBA9FC7B42}" type="presParOf" srcId="{D3A4FAA9-EE93-4058-BBF1-123A224EA346}" destId="{CE905A1C-263B-4482-8C68-B628ED4AD850}" srcOrd="20" destOrd="0" presId="urn:microsoft.com/office/officeart/2005/8/layout/list1"/>
    <dgm:cxn modelId="{7BE99E7E-CF0C-4D79-9F9C-9584D0FEE2FB}" type="presParOf" srcId="{CE905A1C-263B-4482-8C68-B628ED4AD850}" destId="{159F238C-6ADF-46EC-A0F9-790F860D5CF8}" srcOrd="0" destOrd="0" presId="urn:microsoft.com/office/officeart/2005/8/layout/list1"/>
    <dgm:cxn modelId="{4CA67E74-9A96-4C11-8718-5EA3B8BD96C0}" type="presParOf" srcId="{CE905A1C-263B-4482-8C68-B628ED4AD850}" destId="{637E2556-F225-4829-8956-2ED8D25DEADA}" srcOrd="1" destOrd="0" presId="urn:microsoft.com/office/officeart/2005/8/layout/list1"/>
    <dgm:cxn modelId="{1231195A-DF90-4673-8B61-DF729D06AB8A}" type="presParOf" srcId="{D3A4FAA9-EE93-4058-BBF1-123A224EA346}" destId="{76863DC8-1AF8-444A-932E-F8307C7CA573}" srcOrd="21" destOrd="0" presId="urn:microsoft.com/office/officeart/2005/8/layout/list1"/>
    <dgm:cxn modelId="{C1A3B036-0F08-4DF1-8597-F7812FAE31CE}" type="presParOf" srcId="{D3A4FAA9-EE93-4058-BBF1-123A224EA346}" destId="{DDF73268-98AA-4B60-918C-86ADED4BC7A2}" srcOrd="22" destOrd="0" presId="urn:microsoft.com/office/officeart/2005/8/layout/list1"/>
    <dgm:cxn modelId="{3A6E0B1C-CED8-4461-8B94-AD87A8C94953}" type="presParOf" srcId="{D3A4FAA9-EE93-4058-BBF1-123A224EA346}" destId="{710BB244-525C-40D5-A25F-7D6E2ADA831E}" srcOrd="23" destOrd="0" presId="urn:microsoft.com/office/officeart/2005/8/layout/list1"/>
    <dgm:cxn modelId="{F30ED252-0275-4FC3-869E-A0B5AB99BEEB}" type="presParOf" srcId="{D3A4FAA9-EE93-4058-BBF1-123A224EA346}" destId="{6C67DCF1-7F19-4BDD-B2B2-4A10F0D63AB9}" srcOrd="24" destOrd="0" presId="urn:microsoft.com/office/officeart/2005/8/layout/list1"/>
    <dgm:cxn modelId="{D8BC08BB-5C31-41B5-B6B6-C47CA6C38793}" type="presParOf" srcId="{6C67DCF1-7F19-4BDD-B2B2-4A10F0D63AB9}" destId="{A8436059-CC7D-45B8-9A0A-0D895FBF7A67}" srcOrd="0" destOrd="0" presId="urn:microsoft.com/office/officeart/2005/8/layout/list1"/>
    <dgm:cxn modelId="{1EEBEA1C-B8AE-4DC4-9C39-2DA18B2CE8EC}" type="presParOf" srcId="{6C67DCF1-7F19-4BDD-B2B2-4A10F0D63AB9}" destId="{EBFE4797-CED0-409A-9CF2-C7F52417C578}" srcOrd="1" destOrd="0" presId="urn:microsoft.com/office/officeart/2005/8/layout/list1"/>
    <dgm:cxn modelId="{861E6356-F97E-4CB8-BD56-6919D6E3E872}" type="presParOf" srcId="{D3A4FAA9-EE93-4058-BBF1-123A224EA346}" destId="{8DB05A8C-3A29-441F-8C3C-F154CD552ED6}" srcOrd="25" destOrd="0" presId="urn:microsoft.com/office/officeart/2005/8/layout/list1"/>
    <dgm:cxn modelId="{601420B6-7B81-414B-9679-B4CBC41330B1}" type="presParOf" srcId="{D3A4FAA9-EE93-4058-BBF1-123A224EA346}" destId="{E3E58457-2BFF-4A6D-9A38-CEEEE37F716D}" srcOrd="26" destOrd="0" presId="urn:microsoft.com/office/officeart/2005/8/layout/list1"/>
    <dgm:cxn modelId="{CFBB3201-5829-40E4-BAAE-8AABD47269B9}" type="presParOf" srcId="{D3A4FAA9-EE93-4058-BBF1-123A224EA346}" destId="{B3383E36-4273-4723-B674-C04F8D68B2F8}" srcOrd="27" destOrd="0" presId="urn:microsoft.com/office/officeart/2005/8/layout/list1"/>
    <dgm:cxn modelId="{4DDDEB4F-0C46-4551-B90D-D55AC077D6E5}" type="presParOf" srcId="{D3A4FAA9-EE93-4058-BBF1-123A224EA346}" destId="{55AEC8A2-C0C2-4DB6-957F-1A6AC1E93A3C}" srcOrd="28" destOrd="0" presId="urn:microsoft.com/office/officeart/2005/8/layout/list1"/>
    <dgm:cxn modelId="{7F930FE0-32C8-4DD5-881F-1A2D0015996D}" type="presParOf" srcId="{55AEC8A2-C0C2-4DB6-957F-1A6AC1E93A3C}" destId="{DD62B586-8553-42C6-8833-5ACC2E6C9316}" srcOrd="0" destOrd="0" presId="urn:microsoft.com/office/officeart/2005/8/layout/list1"/>
    <dgm:cxn modelId="{26DFC0BA-EFF9-42BE-B14D-B0AE48991764}" type="presParOf" srcId="{55AEC8A2-C0C2-4DB6-957F-1A6AC1E93A3C}" destId="{6BBC5D9A-7206-4B58-B8DB-DA82BF85C851}" srcOrd="1" destOrd="0" presId="urn:microsoft.com/office/officeart/2005/8/layout/list1"/>
    <dgm:cxn modelId="{86380620-93EA-40D0-BA3A-92EA85731FC6}" type="presParOf" srcId="{D3A4FAA9-EE93-4058-BBF1-123A224EA346}" destId="{6617E16B-0F28-4A6E-9541-2D7F518585C8}" srcOrd="29" destOrd="0" presId="urn:microsoft.com/office/officeart/2005/8/layout/list1"/>
    <dgm:cxn modelId="{A50D3943-DA8F-46A9-BCF9-47F0BE5D944D}" type="presParOf" srcId="{D3A4FAA9-EE93-4058-BBF1-123A224EA346}" destId="{EC43C146-D489-43DE-B7C3-6561FF6E09CB}" srcOrd="30" destOrd="0" presId="urn:microsoft.com/office/officeart/2005/8/layout/list1"/>
    <dgm:cxn modelId="{2D80B18E-A575-4125-BDD2-7060E839FA03}" type="presParOf" srcId="{D3A4FAA9-EE93-4058-BBF1-123A224EA346}" destId="{21AFD993-983F-4CE7-9DAF-BCDA16EEADAE}" srcOrd="31" destOrd="0" presId="urn:microsoft.com/office/officeart/2005/8/layout/list1"/>
    <dgm:cxn modelId="{E034EF29-F1D6-4D24-8624-EE4CAD402986}" type="presParOf" srcId="{D3A4FAA9-EE93-4058-BBF1-123A224EA346}" destId="{8D31721D-D993-4CD1-8D69-28C34B61C44F}" srcOrd="32" destOrd="0" presId="urn:microsoft.com/office/officeart/2005/8/layout/list1"/>
    <dgm:cxn modelId="{61C89DD5-322C-4F8E-A2B5-6F7B6485978D}" type="presParOf" srcId="{8D31721D-D993-4CD1-8D69-28C34B61C44F}" destId="{572ABE5F-4990-4A2A-9F47-F86747CCAD33}" srcOrd="0" destOrd="0" presId="urn:microsoft.com/office/officeart/2005/8/layout/list1"/>
    <dgm:cxn modelId="{D9B96D99-9FE9-4910-BA14-2AD016613701}" type="presParOf" srcId="{8D31721D-D993-4CD1-8D69-28C34B61C44F}" destId="{DB699F78-6075-4182-AC94-D305C3C2A610}" srcOrd="1" destOrd="0" presId="urn:microsoft.com/office/officeart/2005/8/layout/list1"/>
    <dgm:cxn modelId="{23F15BC6-CDFC-4B95-811E-AE6FFF93F980}" type="presParOf" srcId="{D3A4FAA9-EE93-4058-BBF1-123A224EA346}" destId="{BFBD4F6D-84DF-474F-A535-CE54EF6CF342}" srcOrd="33" destOrd="0" presId="urn:microsoft.com/office/officeart/2005/8/layout/list1"/>
    <dgm:cxn modelId="{349458B9-384A-4D4C-BA8B-867343411C94}" type="presParOf" srcId="{D3A4FAA9-EE93-4058-BBF1-123A224EA346}" destId="{373BB8D3-F603-4BF2-9DA2-8DC83524916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999F79-20ED-4776-AA90-D82D725459B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FAE99-D783-4BBA-AB96-B7D08099B150}">
      <dgm:prSet phldrT="[Текст]" custT="1"/>
      <dgm:spPr/>
      <dgm:t>
        <a:bodyPr/>
        <a:lstStyle/>
        <a:p>
          <a:r>
            <a:rPr lang="ru-RU" sz="1600" b="1" dirty="0" smtClean="0"/>
            <a:t>Национальный проект «Успех каждого ребенка»</a:t>
          </a:r>
          <a:endParaRPr lang="ru-RU" sz="1600" b="1" dirty="0"/>
        </a:p>
      </dgm:t>
    </dgm:pt>
    <dgm:pt modelId="{EB4A88A9-0C58-4BF1-93EB-D2D2B40EAB98}" type="parTrans" cxnId="{C8C69CD2-8A40-478F-B79C-582B735ED771}">
      <dgm:prSet/>
      <dgm:spPr/>
      <dgm:t>
        <a:bodyPr/>
        <a:lstStyle/>
        <a:p>
          <a:endParaRPr lang="ru-RU" sz="1600"/>
        </a:p>
      </dgm:t>
    </dgm:pt>
    <dgm:pt modelId="{9E57E475-55BC-4B3A-B0CC-BEF9650965AC}" type="sibTrans" cxnId="{C8C69CD2-8A40-478F-B79C-582B735ED771}">
      <dgm:prSet/>
      <dgm:spPr/>
      <dgm:t>
        <a:bodyPr/>
        <a:lstStyle/>
        <a:p>
          <a:endParaRPr lang="ru-RU" sz="1600"/>
        </a:p>
      </dgm:t>
    </dgm:pt>
    <dgm:pt modelId="{68012DF2-B78D-407E-B7E2-D06C0E5BCE3A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</a:rPr>
            <a:t>10% </a:t>
          </a:r>
          <a:r>
            <a:rPr lang="ru-RU" sz="1600" b="1" dirty="0" smtClean="0">
              <a:solidFill>
                <a:schemeClr val="tx1"/>
              </a:solidFill>
            </a:rPr>
            <a:t>учащихся вовлечены в проект «Билет в Будущее»</a:t>
          </a:r>
          <a:endParaRPr lang="ru-RU" sz="1600" b="1" dirty="0">
            <a:solidFill>
              <a:schemeClr val="tx1"/>
            </a:solidFill>
          </a:endParaRPr>
        </a:p>
      </dgm:t>
    </dgm:pt>
    <dgm:pt modelId="{972B4E89-EE56-470A-9489-A2E9FF65B03F}" type="parTrans" cxnId="{FBF2843A-3013-497C-A178-DCCF86C0320D}">
      <dgm:prSet/>
      <dgm:spPr/>
      <dgm:t>
        <a:bodyPr/>
        <a:lstStyle/>
        <a:p>
          <a:endParaRPr lang="ru-RU" sz="1600"/>
        </a:p>
      </dgm:t>
    </dgm:pt>
    <dgm:pt modelId="{DBE7D04E-2518-4475-94AB-0D525D2A203F}" type="sibTrans" cxnId="{FBF2843A-3013-497C-A178-DCCF86C0320D}">
      <dgm:prSet/>
      <dgm:spPr/>
      <dgm:t>
        <a:bodyPr/>
        <a:lstStyle/>
        <a:p>
          <a:endParaRPr lang="ru-RU" sz="1600"/>
        </a:p>
      </dgm:t>
    </dgm:pt>
    <dgm:pt modelId="{6FE5EBAB-7279-4C5C-9883-6D71EBCDAF23}">
      <dgm:prSet phldrT="[Текст]" phldr="1"/>
      <dgm:spPr/>
      <dgm:t>
        <a:bodyPr/>
        <a:lstStyle/>
        <a:p>
          <a:endParaRPr lang="ru-RU" sz="1600"/>
        </a:p>
      </dgm:t>
    </dgm:pt>
    <dgm:pt modelId="{35B79960-D92B-491D-9DCB-4F4269668763}" type="parTrans" cxnId="{680CF520-5DBC-4329-AFA1-AAB7BC768D05}">
      <dgm:prSet/>
      <dgm:spPr/>
      <dgm:t>
        <a:bodyPr/>
        <a:lstStyle/>
        <a:p>
          <a:endParaRPr lang="ru-RU" sz="1600"/>
        </a:p>
      </dgm:t>
    </dgm:pt>
    <dgm:pt modelId="{EA322FF0-6ED0-4E05-A3C6-954A082C166B}" type="sibTrans" cxnId="{680CF520-5DBC-4329-AFA1-AAB7BC768D05}">
      <dgm:prSet/>
      <dgm:spPr/>
      <dgm:t>
        <a:bodyPr/>
        <a:lstStyle/>
        <a:p>
          <a:endParaRPr lang="ru-RU" sz="1600"/>
        </a:p>
      </dgm:t>
    </dgm:pt>
    <dgm:pt modelId="{BB056A0A-1E9C-4486-AE12-5932B8E7B70C}">
      <dgm:prSet phldrT="[Текст]" phldr="1"/>
      <dgm:spPr/>
      <dgm:t>
        <a:bodyPr/>
        <a:lstStyle/>
        <a:p>
          <a:endParaRPr lang="ru-RU" sz="1600"/>
        </a:p>
      </dgm:t>
    </dgm:pt>
    <dgm:pt modelId="{4477426F-A004-4B75-AB66-0E6E476A4355}" type="parTrans" cxnId="{D769EEB9-F871-434E-9170-473264EEC8D8}">
      <dgm:prSet/>
      <dgm:spPr/>
      <dgm:t>
        <a:bodyPr/>
        <a:lstStyle/>
        <a:p>
          <a:endParaRPr lang="ru-RU" sz="1600"/>
        </a:p>
      </dgm:t>
    </dgm:pt>
    <dgm:pt modelId="{CE413BAE-A553-4D92-B458-9A433B6B3383}" type="sibTrans" cxnId="{D769EEB9-F871-434E-9170-473264EEC8D8}">
      <dgm:prSet/>
      <dgm:spPr/>
      <dgm:t>
        <a:bodyPr/>
        <a:lstStyle/>
        <a:p>
          <a:endParaRPr lang="ru-RU" sz="1600"/>
        </a:p>
      </dgm:t>
    </dgm:pt>
    <dgm:pt modelId="{5915CC3B-55C5-4FDB-AF35-DADDB22B475F}">
      <dgm:prSet phldrT="[Текст]" phldr="1"/>
      <dgm:spPr/>
      <dgm:t>
        <a:bodyPr/>
        <a:lstStyle/>
        <a:p>
          <a:endParaRPr lang="ru-RU" sz="1600"/>
        </a:p>
      </dgm:t>
    </dgm:pt>
    <dgm:pt modelId="{A19EDA76-E697-411A-8CFB-D66D9D2B012C}" type="parTrans" cxnId="{9AC56506-8F13-4668-B70B-7F4930A1B827}">
      <dgm:prSet/>
      <dgm:spPr/>
      <dgm:t>
        <a:bodyPr/>
        <a:lstStyle/>
        <a:p>
          <a:endParaRPr lang="ru-RU" sz="1600"/>
        </a:p>
      </dgm:t>
    </dgm:pt>
    <dgm:pt modelId="{1E73D7A0-CD02-4898-830E-930F77D22BCD}" type="sibTrans" cxnId="{9AC56506-8F13-4668-B70B-7F4930A1B827}">
      <dgm:prSet/>
      <dgm:spPr/>
      <dgm:t>
        <a:bodyPr/>
        <a:lstStyle/>
        <a:p>
          <a:endParaRPr lang="ru-RU" sz="1600"/>
        </a:p>
      </dgm:t>
    </dgm:pt>
    <dgm:pt modelId="{27786F23-7F01-472E-9108-6F8BB5A5B271}">
      <dgm:prSet phldrT="[Текст]"/>
      <dgm:spPr/>
      <dgm:t>
        <a:bodyPr/>
        <a:lstStyle/>
        <a:p>
          <a:endParaRPr lang="ru-RU"/>
        </a:p>
      </dgm:t>
    </dgm:pt>
    <dgm:pt modelId="{ACC4E123-32C7-4C55-89C8-A0DA438FB099}" type="parTrans" cxnId="{46941354-ADEF-4AAC-A556-C3E1BB838863}">
      <dgm:prSet/>
      <dgm:spPr/>
      <dgm:t>
        <a:bodyPr/>
        <a:lstStyle/>
        <a:p>
          <a:endParaRPr lang="ru-RU" sz="1600"/>
        </a:p>
      </dgm:t>
    </dgm:pt>
    <dgm:pt modelId="{CFD9CFDC-ADA0-4BDE-A2BC-D8353B09A320}" type="sibTrans" cxnId="{46941354-ADEF-4AAC-A556-C3E1BB838863}">
      <dgm:prSet/>
      <dgm:spPr/>
      <dgm:t>
        <a:bodyPr/>
        <a:lstStyle/>
        <a:p>
          <a:endParaRPr lang="ru-RU" sz="1600"/>
        </a:p>
      </dgm:t>
    </dgm:pt>
    <dgm:pt modelId="{FD2EC2EE-DB8C-4B20-B286-CA36E800209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20% детей вовлечены в систему открытых он-</a:t>
          </a:r>
          <a:r>
            <a:rPr lang="ru-RU" sz="1600" b="1" dirty="0" err="1" smtClean="0">
              <a:solidFill>
                <a:schemeClr val="tx1"/>
              </a:solidFill>
            </a:rPr>
            <a:t>лайн</a:t>
          </a:r>
          <a:r>
            <a:rPr lang="ru-RU" sz="1600" b="1" dirty="0" smtClean="0">
              <a:solidFill>
                <a:schemeClr val="tx1"/>
              </a:solidFill>
            </a:rPr>
            <a:t> уроков «</a:t>
          </a:r>
          <a:r>
            <a:rPr lang="ru-RU" sz="1600" b="1" dirty="0" err="1" smtClean="0">
              <a:solidFill>
                <a:schemeClr val="tx1"/>
              </a:solidFill>
            </a:rPr>
            <a:t>Проектория</a:t>
          </a:r>
          <a:r>
            <a:rPr lang="ru-RU" sz="1600" b="1" dirty="0" smtClean="0">
              <a:solidFill>
                <a:schemeClr val="tx1"/>
              </a:solidFill>
            </a:rPr>
            <a:t>»</a:t>
          </a:r>
          <a:endParaRPr lang="ru-RU" sz="1600" b="1" dirty="0">
            <a:solidFill>
              <a:schemeClr val="tx1"/>
            </a:solidFill>
          </a:endParaRPr>
        </a:p>
      </dgm:t>
    </dgm:pt>
    <dgm:pt modelId="{5A5F8342-4382-4466-AAC8-0376429766A2}" type="parTrans" cxnId="{A82FF90E-1980-4A7C-AB8C-9FA56495CE96}">
      <dgm:prSet/>
      <dgm:spPr/>
      <dgm:t>
        <a:bodyPr/>
        <a:lstStyle/>
        <a:p>
          <a:endParaRPr lang="ru-RU" sz="1600"/>
        </a:p>
      </dgm:t>
    </dgm:pt>
    <dgm:pt modelId="{35DC58C0-EED3-4439-B91A-3EA65E4990AE}" type="sibTrans" cxnId="{A82FF90E-1980-4A7C-AB8C-9FA56495CE96}">
      <dgm:prSet/>
      <dgm:spPr/>
      <dgm:t>
        <a:bodyPr/>
        <a:lstStyle/>
        <a:p>
          <a:endParaRPr lang="ru-RU" sz="1600"/>
        </a:p>
      </dgm:t>
    </dgm:pt>
    <dgm:pt modelId="{AC195674-58B6-4686-97A9-2A5C43284D6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74% учащихся охвачены олимпиадным движением</a:t>
          </a:r>
          <a:endParaRPr lang="ru-RU" sz="1600"/>
        </a:p>
      </dgm:t>
    </dgm:pt>
    <dgm:pt modelId="{51516E35-B899-4A90-AF23-3F2D24D0DAD5}" type="parTrans" cxnId="{BE717994-96C3-48FA-B290-542872DC8D51}">
      <dgm:prSet/>
      <dgm:spPr/>
      <dgm:t>
        <a:bodyPr/>
        <a:lstStyle/>
        <a:p>
          <a:endParaRPr lang="ru-RU" sz="1600"/>
        </a:p>
      </dgm:t>
    </dgm:pt>
    <dgm:pt modelId="{A3D7066B-E578-4B05-AE44-A58B70F82088}" type="sibTrans" cxnId="{BE717994-96C3-48FA-B290-542872DC8D51}">
      <dgm:prSet/>
      <dgm:spPr/>
      <dgm:t>
        <a:bodyPr/>
        <a:lstStyle/>
        <a:p>
          <a:endParaRPr lang="ru-RU" sz="1600"/>
        </a:p>
      </dgm:t>
    </dgm:pt>
    <dgm:pt modelId="{73E3BC55-FF2B-4BC9-923E-403C558D38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58% учащихся включены в систему дополнительного образования лицея (научное общество лицеистов, интеллектуальный клуб, </a:t>
          </a:r>
          <a:r>
            <a:rPr lang="ru-RU" sz="1600" b="1" dirty="0" err="1" smtClean="0">
              <a:solidFill>
                <a:schemeClr val="tx1"/>
              </a:solidFill>
            </a:rPr>
            <a:t>лицеский</a:t>
          </a:r>
          <a:r>
            <a:rPr lang="ru-RU" sz="1600" b="1" dirty="0" smtClean="0">
              <a:solidFill>
                <a:schemeClr val="tx1"/>
              </a:solidFill>
            </a:rPr>
            <a:t> спортивный клуб: шахматы, волейбол, баскетбол, настольный теннис)</a:t>
          </a:r>
          <a:endParaRPr lang="ru-RU" sz="1600" b="1" dirty="0">
            <a:solidFill>
              <a:schemeClr val="tx1"/>
            </a:solidFill>
          </a:endParaRPr>
        </a:p>
      </dgm:t>
    </dgm:pt>
    <dgm:pt modelId="{2376BB0E-74AE-4A80-A1BE-D047161BA506}" type="parTrans" cxnId="{6E0036A5-00DD-403A-81A3-DD2CD0A8E667}">
      <dgm:prSet/>
      <dgm:spPr/>
      <dgm:t>
        <a:bodyPr/>
        <a:lstStyle/>
        <a:p>
          <a:endParaRPr lang="ru-RU" sz="1600"/>
        </a:p>
      </dgm:t>
    </dgm:pt>
    <dgm:pt modelId="{03A264E6-B749-4F0B-9F1E-DE9CF403D7C7}" type="sibTrans" cxnId="{6E0036A5-00DD-403A-81A3-DD2CD0A8E667}">
      <dgm:prSet/>
      <dgm:spPr/>
      <dgm:t>
        <a:bodyPr/>
        <a:lstStyle/>
        <a:p>
          <a:endParaRPr lang="ru-RU" sz="1600"/>
        </a:p>
      </dgm:t>
    </dgm:pt>
    <dgm:pt modelId="{5EBF0E69-8624-4EC3-B261-0A2AE3A41D63}" type="pres">
      <dgm:prSet presAssocID="{CC999F79-20ED-4776-AA90-D82D725459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5FF1C-7066-4A91-A953-6C99DEE5FE51}" type="pres">
      <dgm:prSet presAssocID="{CC999F79-20ED-4776-AA90-D82D725459BE}" presName="matrix" presStyleCnt="0"/>
      <dgm:spPr/>
    </dgm:pt>
    <dgm:pt modelId="{A406D4D5-B949-4ABB-A2DB-697F44B400A0}" type="pres">
      <dgm:prSet presAssocID="{CC999F79-20ED-4776-AA90-D82D725459BE}" presName="tile1" presStyleLbl="node1" presStyleIdx="0" presStyleCnt="4"/>
      <dgm:spPr/>
      <dgm:t>
        <a:bodyPr/>
        <a:lstStyle/>
        <a:p>
          <a:endParaRPr lang="ru-RU"/>
        </a:p>
      </dgm:t>
    </dgm:pt>
    <dgm:pt modelId="{F85CDF62-C3E9-4C60-89CC-BD2D6FD719D4}" type="pres">
      <dgm:prSet presAssocID="{CC999F79-20ED-4776-AA90-D82D725459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97487-F747-417C-9351-C1DE03A62BB6}" type="pres">
      <dgm:prSet presAssocID="{CC999F79-20ED-4776-AA90-D82D725459BE}" presName="tile2" presStyleLbl="node1" presStyleIdx="1" presStyleCnt="4"/>
      <dgm:spPr/>
      <dgm:t>
        <a:bodyPr/>
        <a:lstStyle/>
        <a:p>
          <a:endParaRPr lang="ru-RU"/>
        </a:p>
      </dgm:t>
    </dgm:pt>
    <dgm:pt modelId="{A6E90513-61F8-4531-8E67-B17F41269FA2}" type="pres">
      <dgm:prSet presAssocID="{CC999F79-20ED-4776-AA90-D82D725459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255D1-18A5-454F-BCA5-CE007AFDEDBF}" type="pres">
      <dgm:prSet presAssocID="{CC999F79-20ED-4776-AA90-D82D725459BE}" presName="tile3" presStyleLbl="node1" presStyleIdx="2" presStyleCnt="4"/>
      <dgm:spPr/>
      <dgm:t>
        <a:bodyPr/>
        <a:lstStyle/>
        <a:p>
          <a:endParaRPr lang="ru-RU"/>
        </a:p>
      </dgm:t>
    </dgm:pt>
    <dgm:pt modelId="{30F67D50-6BDF-441B-8846-3599481F38F0}" type="pres">
      <dgm:prSet presAssocID="{CC999F79-20ED-4776-AA90-D82D725459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0E473-30D9-4220-96E1-AB20214605D9}" type="pres">
      <dgm:prSet presAssocID="{CC999F79-20ED-4776-AA90-D82D725459BE}" presName="tile4" presStyleLbl="node1" presStyleIdx="3" presStyleCnt="4"/>
      <dgm:spPr/>
      <dgm:t>
        <a:bodyPr/>
        <a:lstStyle/>
        <a:p>
          <a:endParaRPr lang="ru-RU"/>
        </a:p>
      </dgm:t>
    </dgm:pt>
    <dgm:pt modelId="{617A0781-F5B4-45BF-90DD-A173E32A8845}" type="pres">
      <dgm:prSet presAssocID="{CC999F79-20ED-4776-AA90-D82D725459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C2447-AE1E-460C-BECB-056B6DD0162C}" type="pres">
      <dgm:prSet presAssocID="{CC999F79-20ED-4776-AA90-D82D725459B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036A5-00DD-403A-81A3-DD2CD0A8E667}" srcId="{E9CFAE99-D783-4BBA-AB96-B7D08099B150}" destId="{73E3BC55-FF2B-4BC9-923E-403C558D383C}" srcOrd="1" destOrd="0" parTransId="{2376BB0E-74AE-4A80-A1BE-D047161BA506}" sibTransId="{03A264E6-B749-4F0B-9F1E-DE9CF403D7C7}"/>
    <dgm:cxn modelId="{C8C69CD2-8A40-478F-B79C-582B735ED771}" srcId="{CC999F79-20ED-4776-AA90-D82D725459BE}" destId="{E9CFAE99-D783-4BBA-AB96-B7D08099B150}" srcOrd="0" destOrd="0" parTransId="{EB4A88A9-0C58-4BF1-93EB-D2D2B40EAB98}" sibTransId="{9E57E475-55BC-4B3A-B0CC-BEF9650965AC}"/>
    <dgm:cxn modelId="{0BC282CE-AD33-4057-B226-5D257247B1D6}" type="presOf" srcId="{AC195674-58B6-4686-97A9-2A5C43284D6C}" destId="{7CC255D1-18A5-454F-BCA5-CE007AFDEDBF}" srcOrd="0" destOrd="0" presId="urn:microsoft.com/office/officeart/2005/8/layout/matrix1"/>
    <dgm:cxn modelId="{A82FF90E-1980-4A7C-AB8C-9FA56495CE96}" srcId="{E9CFAE99-D783-4BBA-AB96-B7D08099B150}" destId="{FD2EC2EE-DB8C-4B20-B286-CA36E8002092}" srcOrd="3" destOrd="0" parTransId="{5A5F8342-4382-4466-AAC8-0376429766A2}" sibTransId="{35DC58C0-EED3-4439-B91A-3EA65E4990AE}"/>
    <dgm:cxn modelId="{9AC56506-8F13-4668-B70B-7F4930A1B827}" srcId="{E9CFAE99-D783-4BBA-AB96-B7D08099B150}" destId="{5915CC3B-55C5-4FDB-AF35-DADDB22B475F}" srcOrd="7" destOrd="0" parTransId="{A19EDA76-E697-411A-8CFB-D66D9D2B012C}" sibTransId="{1E73D7A0-CD02-4898-830E-930F77D22BCD}"/>
    <dgm:cxn modelId="{680CF520-5DBC-4329-AFA1-AAB7BC768D05}" srcId="{E9CFAE99-D783-4BBA-AB96-B7D08099B150}" destId="{6FE5EBAB-7279-4C5C-9883-6D71EBCDAF23}" srcOrd="5" destOrd="0" parTransId="{35B79960-D92B-491D-9DCB-4F4269668763}" sibTransId="{EA322FF0-6ED0-4E05-A3C6-954A082C166B}"/>
    <dgm:cxn modelId="{ACC2C6C5-4997-4498-A65B-92FD24F658E9}" type="presOf" srcId="{68012DF2-B78D-407E-B7E2-D06C0E5BCE3A}" destId="{A406D4D5-B949-4ABB-A2DB-697F44B400A0}" srcOrd="0" destOrd="0" presId="urn:microsoft.com/office/officeart/2005/8/layout/matrix1"/>
    <dgm:cxn modelId="{B2337B94-D0C1-4F79-9C2E-E45B840AB42C}" type="presOf" srcId="{CC999F79-20ED-4776-AA90-D82D725459BE}" destId="{5EBF0E69-8624-4EC3-B261-0A2AE3A41D63}" srcOrd="0" destOrd="0" presId="urn:microsoft.com/office/officeart/2005/8/layout/matrix1"/>
    <dgm:cxn modelId="{D769EEB9-F871-434E-9170-473264EEC8D8}" srcId="{E9CFAE99-D783-4BBA-AB96-B7D08099B150}" destId="{BB056A0A-1E9C-4486-AE12-5932B8E7B70C}" srcOrd="6" destOrd="0" parTransId="{4477426F-A004-4B75-AB66-0E6E476A4355}" sibTransId="{CE413BAE-A553-4D92-B458-9A433B6B3383}"/>
    <dgm:cxn modelId="{BECFD073-618A-4F43-A2F9-E12DEAE1CF0F}" type="presOf" srcId="{73E3BC55-FF2B-4BC9-923E-403C558D383C}" destId="{23597487-F747-417C-9351-C1DE03A62BB6}" srcOrd="0" destOrd="0" presId="urn:microsoft.com/office/officeart/2005/8/layout/matrix1"/>
    <dgm:cxn modelId="{69F15461-BC97-4C38-BF6F-5D0E2EC77DEB}" type="presOf" srcId="{73E3BC55-FF2B-4BC9-923E-403C558D383C}" destId="{A6E90513-61F8-4531-8E67-B17F41269FA2}" srcOrd="1" destOrd="0" presId="urn:microsoft.com/office/officeart/2005/8/layout/matrix1"/>
    <dgm:cxn modelId="{0D0403D1-1E5C-4921-BEB9-D8FEF704741B}" type="presOf" srcId="{FD2EC2EE-DB8C-4B20-B286-CA36E8002092}" destId="{7F60E473-30D9-4220-96E1-AB20214605D9}" srcOrd="0" destOrd="0" presId="urn:microsoft.com/office/officeart/2005/8/layout/matrix1"/>
    <dgm:cxn modelId="{3EA8C734-9B9F-4CD3-900F-A6EC2B288128}" type="presOf" srcId="{AC195674-58B6-4686-97A9-2A5C43284D6C}" destId="{30F67D50-6BDF-441B-8846-3599481F38F0}" srcOrd="1" destOrd="0" presId="urn:microsoft.com/office/officeart/2005/8/layout/matrix1"/>
    <dgm:cxn modelId="{FBF2843A-3013-497C-A178-DCCF86C0320D}" srcId="{E9CFAE99-D783-4BBA-AB96-B7D08099B150}" destId="{68012DF2-B78D-407E-B7E2-D06C0E5BCE3A}" srcOrd="0" destOrd="0" parTransId="{972B4E89-EE56-470A-9489-A2E9FF65B03F}" sibTransId="{DBE7D04E-2518-4475-94AB-0D525D2A203F}"/>
    <dgm:cxn modelId="{BE717994-96C3-48FA-B290-542872DC8D51}" srcId="{E9CFAE99-D783-4BBA-AB96-B7D08099B150}" destId="{AC195674-58B6-4686-97A9-2A5C43284D6C}" srcOrd="2" destOrd="0" parTransId="{51516E35-B899-4A90-AF23-3F2D24D0DAD5}" sibTransId="{A3D7066B-E578-4B05-AE44-A58B70F82088}"/>
    <dgm:cxn modelId="{7C3F3EC2-A69F-4FEF-960B-CB4BF1B6ED4F}" type="presOf" srcId="{68012DF2-B78D-407E-B7E2-D06C0E5BCE3A}" destId="{F85CDF62-C3E9-4C60-89CC-BD2D6FD719D4}" srcOrd="1" destOrd="0" presId="urn:microsoft.com/office/officeart/2005/8/layout/matrix1"/>
    <dgm:cxn modelId="{D5DD9350-7FE3-46C6-B170-E5810007550B}" type="presOf" srcId="{FD2EC2EE-DB8C-4B20-B286-CA36E8002092}" destId="{617A0781-F5B4-45BF-90DD-A173E32A8845}" srcOrd="1" destOrd="0" presId="urn:microsoft.com/office/officeart/2005/8/layout/matrix1"/>
    <dgm:cxn modelId="{84EEFACC-7F48-4B30-B0C2-957ACA0505EE}" type="presOf" srcId="{E9CFAE99-D783-4BBA-AB96-B7D08099B150}" destId="{71EC2447-AE1E-460C-BECB-056B6DD0162C}" srcOrd="0" destOrd="0" presId="urn:microsoft.com/office/officeart/2005/8/layout/matrix1"/>
    <dgm:cxn modelId="{46941354-ADEF-4AAC-A556-C3E1BB838863}" srcId="{E9CFAE99-D783-4BBA-AB96-B7D08099B150}" destId="{27786F23-7F01-472E-9108-6F8BB5A5B271}" srcOrd="4" destOrd="0" parTransId="{ACC4E123-32C7-4C55-89C8-A0DA438FB099}" sibTransId="{CFD9CFDC-ADA0-4BDE-A2BC-D8353B09A320}"/>
    <dgm:cxn modelId="{50100B7D-9B2B-47E9-A4C7-6ED62EF79C9E}" type="presParOf" srcId="{5EBF0E69-8624-4EC3-B261-0A2AE3A41D63}" destId="{4D75FF1C-7066-4A91-A953-6C99DEE5FE51}" srcOrd="0" destOrd="0" presId="urn:microsoft.com/office/officeart/2005/8/layout/matrix1"/>
    <dgm:cxn modelId="{B59F704C-4B61-4C79-A206-08383A8F9FC4}" type="presParOf" srcId="{4D75FF1C-7066-4A91-A953-6C99DEE5FE51}" destId="{A406D4D5-B949-4ABB-A2DB-697F44B400A0}" srcOrd="0" destOrd="0" presId="urn:microsoft.com/office/officeart/2005/8/layout/matrix1"/>
    <dgm:cxn modelId="{962F369F-8550-47F5-BF6B-BE6474E082C6}" type="presParOf" srcId="{4D75FF1C-7066-4A91-A953-6C99DEE5FE51}" destId="{F85CDF62-C3E9-4C60-89CC-BD2D6FD719D4}" srcOrd="1" destOrd="0" presId="urn:microsoft.com/office/officeart/2005/8/layout/matrix1"/>
    <dgm:cxn modelId="{0394A069-0068-41FF-84A1-394089D4F9AD}" type="presParOf" srcId="{4D75FF1C-7066-4A91-A953-6C99DEE5FE51}" destId="{23597487-F747-417C-9351-C1DE03A62BB6}" srcOrd="2" destOrd="0" presId="urn:microsoft.com/office/officeart/2005/8/layout/matrix1"/>
    <dgm:cxn modelId="{21CEDB59-FE5E-4570-9F0E-110E7AB2BC47}" type="presParOf" srcId="{4D75FF1C-7066-4A91-A953-6C99DEE5FE51}" destId="{A6E90513-61F8-4531-8E67-B17F41269FA2}" srcOrd="3" destOrd="0" presId="urn:microsoft.com/office/officeart/2005/8/layout/matrix1"/>
    <dgm:cxn modelId="{FF391DF4-C247-45EB-8E5A-D29502F3D8B9}" type="presParOf" srcId="{4D75FF1C-7066-4A91-A953-6C99DEE5FE51}" destId="{7CC255D1-18A5-454F-BCA5-CE007AFDEDBF}" srcOrd="4" destOrd="0" presId="urn:microsoft.com/office/officeart/2005/8/layout/matrix1"/>
    <dgm:cxn modelId="{7A98F3F7-450F-4792-890A-AB33F29AC188}" type="presParOf" srcId="{4D75FF1C-7066-4A91-A953-6C99DEE5FE51}" destId="{30F67D50-6BDF-441B-8846-3599481F38F0}" srcOrd="5" destOrd="0" presId="urn:microsoft.com/office/officeart/2005/8/layout/matrix1"/>
    <dgm:cxn modelId="{BC111882-C065-41A6-8FB4-107F145499F5}" type="presParOf" srcId="{4D75FF1C-7066-4A91-A953-6C99DEE5FE51}" destId="{7F60E473-30D9-4220-96E1-AB20214605D9}" srcOrd="6" destOrd="0" presId="urn:microsoft.com/office/officeart/2005/8/layout/matrix1"/>
    <dgm:cxn modelId="{B5F0AA45-DD69-4E49-8C58-5279475C45E3}" type="presParOf" srcId="{4D75FF1C-7066-4A91-A953-6C99DEE5FE51}" destId="{617A0781-F5B4-45BF-90DD-A173E32A8845}" srcOrd="7" destOrd="0" presId="urn:microsoft.com/office/officeart/2005/8/layout/matrix1"/>
    <dgm:cxn modelId="{D92F4A44-0D60-4804-A337-7B514049B883}" type="presParOf" srcId="{5EBF0E69-8624-4EC3-B261-0A2AE3A41D63}" destId="{71EC2447-AE1E-460C-BECB-056B6DD0162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DD18EA-1DA1-4080-A405-1741C8D867E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AC6E97-8A91-499E-A9BC-8AA9DF46CB3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ВУЗы</a:t>
          </a:r>
          <a:endParaRPr lang="ru-RU" sz="1800" dirty="0">
            <a:solidFill>
              <a:schemeClr val="tx1"/>
            </a:solidFill>
          </a:endParaRPr>
        </a:p>
      </dgm:t>
    </dgm:pt>
    <dgm:pt modelId="{D459DD4D-39EE-4402-B703-D9F8CEE18850}" type="parTrans" cxnId="{8EB03D8C-5E01-49C9-B508-7B3AB7403D3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56D7F8C-2401-46E6-8ECB-F94785D7CFD3}" type="sibTrans" cxnId="{8EB03D8C-5E01-49C9-B508-7B3AB7403D3C}">
      <dgm:prSet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3CFEB795-7F5C-4FAF-B898-2C8B176C988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ДВФУ (Тихоокеанские школы, проектная деятельность, профориентационное тестирование)</a:t>
          </a:r>
          <a:endParaRPr lang="ru-RU" sz="1600" dirty="0">
            <a:solidFill>
              <a:schemeClr val="tx1"/>
            </a:solidFill>
          </a:endParaRPr>
        </a:p>
      </dgm:t>
    </dgm:pt>
    <dgm:pt modelId="{24B7930B-F5E4-4B83-82DF-CF095D0BEB59}" type="parTrans" cxnId="{E8D5AAC8-2086-4267-B546-18D446D851E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9AFEBC5-0A50-4A08-874D-AC488312DF38}" type="sibTrans" cxnId="{E8D5AAC8-2086-4267-B546-18D446D851E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0FC3B6F-808D-4575-8876-71BDA7E1CDD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ВГУЭС (профориентационное тестирование)</a:t>
          </a:r>
          <a:endParaRPr lang="ru-RU" sz="1600" dirty="0">
            <a:solidFill>
              <a:schemeClr val="tx1"/>
            </a:solidFill>
          </a:endParaRPr>
        </a:p>
      </dgm:t>
    </dgm:pt>
    <dgm:pt modelId="{2C88C45B-CC50-4D5C-A06B-F8F991B14CD4}" type="parTrans" cxnId="{573BEF59-9E6E-4CF3-9C1B-FFC7081A987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5234B9C-973A-4E4B-A6BC-3EA82D1B3E4F}" type="sibTrans" cxnId="{573BEF59-9E6E-4CF3-9C1B-FFC7081A987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456862D-623E-4BFB-B336-1E4BDFC97F8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Предприятия</a:t>
          </a:r>
          <a:endParaRPr lang="ru-RU" sz="1800" dirty="0">
            <a:solidFill>
              <a:schemeClr val="tx1"/>
            </a:solidFill>
          </a:endParaRPr>
        </a:p>
      </dgm:t>
    </dgm:pt>
    <dgm:pt modelId="{154B2DF9-2AEA-4A36-8EC3-97B8987AFD3D}" type="parTrans" cxnId="{A8E86EDE-DFCA-4773-B47A-C180B438289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4868478-2C67-4F1B-A75E-BC672C254441}" type="sibTrans" cxnId="{A8E86EDE-DFCA-4773-B47A-C180B4382895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FB10F0A-310C-475D-8878-19514B800FF1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«Дальзавод», завод «Звезда»,  завод «Варяг» - знакомство учащихся с инженерными профессиями</a:t>
          </a:r>
          <a:endParaRPr lang="ru-RU" sz="1800" dirty="0">
            <a:solidFill>
              <a:schemeClr val="tx1"/>
            </a:solidFill>
          </a:endParaRPr>
        </a:p>
      </dgm:t>
    </dgm:pt>
    <dgm:pt modelId="{4E340DC1-BD35-48F4-A488-544131A263F2}" type="parTrans" cxnId="{772EE333-B7F4-4260-A0FE-A9E284B7E6D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8DB2DBA-6F1A-4EDB-8DD9-30A9AD22F0C6}" type="sibTrans" cxnId="{772EE333-B7F4-4260-A0FE-A9E284B7E6D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81E822B-7B93-44AB-8CBB-C80547C6414A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МФТИ, МИЭТ (заочная физико-техническая школа, площадка для проведения олимпиад)</a:t>
          </a:r>
          <a:endParaRPr lang="ru-RU" sz="1600" dirty="0">
            <a:solidFill>
              <a:schemeClr val="tx1"/>
            </a:solidFill>
          </a:endParaRPr>
        </a:p>
      </dgm:t>
    </dgm:pt>
    <dgm:pt modelId="{CEC3F868-0936-456E-8D3A-225067DB97B8}" type="parTrans" cxnId="{79D504B5-297B-4F2F-9DBF-8F31D877D09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9850E9E-CEAC-44BC-8E02-6488AA6C21DB}" type="sibTrans" cxnId="{79D504B5-297B-4F2F-9DBF-8F31D877D09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3311C56-45E0-4937-B959-39F43824836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Спортивные клубы</a:t>
          </a:r>
          <a:endParaRPr lang="ru-RU" sz="1800" dirty="0">
            <a:solidFill>
              <a:schemeClr val="tx1"/>
            </a:solidFill>
          </a:endParaRPr>
        </a:p>
      </dgm:t>
    </dgm:pt>
    <dgm:pt modelId="{43A2CFBA-8B8A-4626-A866-BBD92138896A}" type="parTrans" cxnId="{3D23B1F5-6FC1-43E9-A468-80C5863D813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493F19F-90D3-4588-894C-C6006ABBB62F}" type="sibTrans" cxnId="{3D23B1F5-6FC1-43E9-A468-80C5863D8137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966BA9C-9EE5-4CA9-8B91-AED490442BDA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Организация спортивных секций на базе лицея (СК «Русич», СК «Старт»)</a:t>
          </a:r>
          <a:endParaRPr lang="ru-RU" sz="1800" dirty="0">
            <a:solidFill>
              <a:schemeClr val="tx1"/>
            </a:solidFill>
          </a:endParaRPr>
        </a:p>
      </dgm:t>
    </dgm:pt>
    <dgm:pt modelId="{B2BC0C16-AC41-4E87-963A-2C5B16B44D35}" type="parTrans" cxnId="{B6DCEB20-8072-4852-99C1-1A63B96D6EA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AD5FF5F-0A96-46F6-AF0C-3ADFE5921A43}" type="sibTrans" cxnId="{B6DCEB20-8072-4852-99C1-1A63B96D6EA9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BDC3983-16D7-45C2-8B1B-D0884780CCE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ОЦ «Сириус</a:t>
          </a:r>
          <a:r>
            <a:rPr lang="ru-RU" sz="1400" dirty="0" smtClean="0">
              <a:solidFill>
                <a:schemeClr val="tx1"/>
              </a:solidFill>
            </a:rPr>
            <a:t>»</a:t>
          </a:r>
          <a:endParaRPr lang="ru-RU" sz="1400" dirty="0">
            <a:solidFill>
              <a:schemeClr val="tx1"/>
            </a:solidFill>
          </a:endParaRPr>
        </a:p>
      </dgm:t>
    </dgm:pt>
    <dgm:pt modelId="{154EC107-E9B1-41E1-9AE3-BCC1CECE48C5}" type="parTrans" cxnId="{F4380F3C-FC83-4382-9D97-865D23889B7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606476F-B42E-4BDE-934F-453B3D7B58E2}" type="sibTrans" cxnId="{F4380F3C-FC83-4382-9D97-865D23889B7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AC5D849-B5C7-4A58-A3B6-AC1291AA12BC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Стажировки учителей</a:t>
          </a:r>
          <a:endParaRPr lang="ru-RU" sz="1800" dirty="0">
            <a:solidFill>
              <a:schemeClr val="tx1"/>
            </a:solidFill>
          </a:endParaRPr>
        </a:p>
      </dgm:t>
    </dgm:pt>
    <dgm:pt modelId="{32EA6C23-9416-4FBC-9929-982F4BBF1CB8}" type="parTrans" cxnId="{A03D2CC6-4654-48CB-BCCE-3E31EAF2C92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67F7249-7D0B-4790-97BE-5C7856DC6F3E}" type="sibTrans" cxnId="{A03D2CC6-4654-48CB-BCCE-3E31EAF2C92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3F7ED1E-AB78-4516-B2EF-A792BC11116C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Краевая площадка для очного отборочного тура по образовательным программам</a:t>
          </a:r>
          <a:endParaRPr lang="ru-RU" sz="1800" dirty="0">
            <a:solidFill>
              <a:schemeClr val="tx1"/>
            </a:solidFill>
          </a:endParaRPr>
        </a:p>
      </dgm:t>
    </dgm:pt>
    <dgm:pt modelId="{F9FC540C-328D-4A6D-8C13-1EA98887C9E4}" type="parTrans" cxnId="{B57CB499-B5AC-45C7-B16E-06909860610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915ACBB-AAC8-4A05-86C6-F4A8C82617E5}" type="sibTrans" cxnId="{B57CB499-B5AC-45C7-B16E-06909860610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AD54BA6-9F8D-4C7F-9CD9-006276D478AC}" type="pres">
      <dgm:prSet presAssocID="{58DD18EA-1DA1-4080-A405-1741C8D867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C9CA1-DCBF-4E09-B626-B91AB8A3606F}" type="pres">
      <dgm:prSet presAssocID="{19AC6E97-8A91-499E-A9BC-8AA9DF46CB38}" presName="composite" presStyleCnt="0"/>
      <dgm:spPr/>
    </dgm:pt>
    <dgm:pt modelId="{61277EC1-29AF-4C4A-9C34-98319780067A}" type="pres">
      <dgm:prSet presAssocID="{19AC6E97-8A91-499E-A9BC-8AA9DF46CB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DCEA2-FD72-45C4-9321-5CB28C75778F}" type="pres">
      <dgm:prSet presAssocID="{19AC6E97-8A91-499E-A9BC-8AA9DF46CB38}" presName="descendantText" presStyleLbl="alignAcc1" presStyleIdx="0" presStyleCnt="4" custScaleY="145224" custLinFactNeighborX="271" custLinFactNeighborY="-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41515-03DB-4F6C-888D-3D8E58688301}" type="pres">
      <dgm:prSet presAssocID="{956D7F8C-2401-46E6-8ECB-F94785D7CFD3}" presName="sp" presStyleCnt="0"/>
      <dgm:spPr/>
    </dgm:pt>
    <dgm:pt modelId="{B6357D15-76B8-4CEB-8395-50FE2D664361}" type="pres">
      <dgm:prSet presAssocID="{93311C56-45E0-4937-B959-39F438248364}" presName="composite" presStyleCnt="0"/>
      <dgm:spPr/>
    </dgm:pt>
    <dgm:pt modelId="{149A318D-9177-4B4D-801A-8E1441264C16}" type="pres">
      <dgm:prSet presAssocID="{93311C56-45E0-4937-B959-39F43824836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E643B-99E0-492C-8529-99254E9B7711}" type="pres">
      <dgm:prSet presAssocID="{93311C56-45E0-4937-B959-39F43824836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A46A9-D3EB-45A6-A710-EFB839B61FC6}" type="pres">
      <dgm:prSet presAssocID="{A493F19F-90D3-4588-894C-C6006ABBB62F}" presName="sp" presStyleCnt="0"/>
      <dgm:spPr/>
    </dgm:pt>
    <dgm:pt modelId="{E8DFCEFF-BB13-48D5-9C55-C18847A7605F}" type="pres">
      <dgm:prSet presAssocID="{7456862D-623E-4BFB-B336-1E4BDFC97F81}" presName="composite" presStyleCnt="0"/>
      <dgm:spPr/>
    </dgm:pt>
    <dgm:pt modelId="{B563FAC7-2824-4C96-B4AA-42216FBD3682}" type="pres">
      <dgm:prSet presAssocID="{7456862D-623E-4BFB-B336-1E4BDFC97F8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F90C0-A567-430F-B9B1-C3BFAF510297}" type="pres">
      <dgm:prSet presAssocID="{7456862D-623E-4BFB-B336-1E4BDFC97F8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63F68-C638-4888-A4D7-E12234EDD82F}" type="pres">
      <dgm:prSet presAssocID="{74868478-2C67-4F1B-A75E-BC672C254441}" presName="sp" presStyleCnt="0"/>
      <dgm:spPr/>
    </dgm:pt>
    <dgm:pt modelId="{C71B5EFD-E626-4BA0-87D5-DD6D0191B2ED}" type="pres">
      <dgm:prSet presAssocID="{CBDC3983-16D7-45C2-8B1B-D0884780CCEF}" presName="composite" presStyleCnt="0"/>
      <dgm:spPr/>
    </dgm:pt>
    <dgm:pt modelId="{8374F284-F00D-43D6-AC60-BE439FB4A0FF}" type="pres">
      <dgm:prSet presAssocID="{CBDC3983-16D7-45C2-8B1B-D0884780CCE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96B74-F546-4B79-B1EB-03111EFB51BD}" type="pres">
      <dgm:prSet presAssocID="{CBDC3983-16D7-45C2-8B1B-D0884780CCE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98C64-C2B3-49B3-86B0-C8FC7DFAB57B}" type="presOf" srcId="{58DD18EA-1DA1-4080-A405-1741C8D867ED}" destId="{0AD54BA6-9F8D-4C7F-9CD9-006276D478AC}" srcOrd="0" destOrd="0" presId="urn:microsoft.com/office/officeart/2005/8/layout/chevron2"/>
    <dgm:cxn modelId="{79D504B5-297B-4F2F-9DBF-8F31D877D098}" srcId="{19AC6E97-8A91-499E-A9BC-8AA9DF46CB38}" destId="{E81E822B-7B93-44AB-8CBB-C80547C6414A}" srcOrd="2" destOrd="0" parTransId="{CEC3F868-0936-456E-8D3A-225067DB97B8}" sibTransId="{59850E9E-CEAC-44BC-8E02-6488AA6C21DB}"/>
    <dgm:cxn modelId="{21B5480A-ED90-4899-8015-0B3CF72CBC32}" type="presOf" srcId="{4FB10F0A-310C-475D-8878-19514B800FF1}" destId="{FA1F90C0-A567-430F-B9B1-C3BFAF510297}" srcOrd="0" destOrd="0" presId="urn:microsoft.com/office/officeart/2005/8/layout/chevron2"/>
    <dgm:cxn modelId="{772EE333-B7F4-4260-A0FE-A9E284B7E6D8}" srcId="{7456862D-623E-4BFB-B336-1E4BDFC97F81}" destId="{4FB10F0A-310C-475D-8878-19514B800FF1}" srcOrd="0" destOrd="0" parTransId="{4E340DC1-BD35-48F4-A488-544131A263F2}" sibTransId="{78DB2DBA-6F1A-4EDB-8DD9-30A9AD22F0C6}"/>
    <dgm:cxn modelId="{A61719B0-C336-4349-BBA9-2D870B45A9A7}" type="presOf" srcId="{1AC5D849-B5C7-4A58-A3B6-AC1291AA12BC}" destId="{A9596B74-F546-4B79-B1EB-03111EFB51BD}" srcOrd="0" destOrd="0" presId="urn:microsoft.com/office/officeart/2005/8/layout/chevron2"/>
    <dgm:cxn modelId="{3D23B1F5-6FC1-43E9-A468-80C5863D8137}" srcId="{58DD18EA-1DA1-4080-A405-1741C8D867ED}" destId="{93311C56-45E0-4937-B959-39F438248364}" srcOrd="1" destOrd="0" parTransId="{43A2CFBA-8B8A-4626-A866-BBD92138896A}" sibTransId="{A493F19F-90D3-4588-894C-C6006ABBB62F}"/>
    <dgm:cxn modelId="{573BEF59-9E6E-4CF3-9C1B-FFC7081A987A}" srcId="{19AC6E97-8A91-499E-A9BC-8AA9DF46CB38}" destId="{C0FC3B6F-808D-4575-8876-71BDA7E1CDDC}" srcOrd="1" destOrd="0" parTransId="{2C88C45B-CC50-4D5C-A06B-F8F991B14CD4}" sibTransId="{25234B9C-973A-4E4B-A6BC-3EA82D1B3E4F}"/>
    <dgm:cxn modelId="{E8D5AAC8-2086-4267-B546-18D446D851ED}" srcId="{19AC6E97-8A91-499E-A9BC-8AA9DF46CB38}" destId="{3CFEB795-7F5C-4FAF-B898-2C8B176C9883}" srcOrd="0" destOrd="0" parTransId="{24B7930B-F5E4-4B83-82DF-CF095D0BEB59}" sibTransId="{C9AFEBC5-0A50-4A08-874D-AC488312DF38}"/>
    <dgm:cxn modelId="{911AE9E6-12B3-4755-9D80-01E513607DF3}" type="presOf" srcId="{C0FC3B6F-808D-4575-8876-71BDA7E1CDDC}" destId="{9D0DCEA2-FD72-45C4-9321-5CB28C75778F}" srcOrd="0" destOrd="1" presId="urn:microsoft.com/office/officeart/2005/8/layout/chevron2"/>
    <dgm:cxn modelId="{E4E6E3D3-0C41-415A-AE5D-A14CE5B36961}" type="presOf" srcId="{E81E822B-7B93-44AB-8CBB-C80547C6414A}" destId="{9D0DCEA2-FD72-45C4-9321-5CB28C75778F}" srcOrd="0" destOrd="2" presId="urn:microsoft.com/office/officeart/2005/8/layout/chevron2"/>
    <dgm:cxn modelId="{8AA6DDF1-B22B-4F73-A99C-A659B5FF5AD0}" type="presOf" srcId="{CBDC3983-16D7-45C2-8B1B-D0884780CCEF}" destId="{8374F284-F00D-43D6-AC60-BE439FB4A0FF}" srcOrd="0" destOrd="0" presId="urn:microsoft.com/office/officeart/2005/8/layout/chevron2"/>
    <dgm:cxn modelId="{16BBD979-9D19-4930-842E-DA0714A8F8DB}" type="presOf" srcId="{19AC6E97-8A91-499E-A9BC-8AA9DF46CB38}" destId="{61277EC1-29AF-4C4A-9C34-98319780067A}" srcOrd="0" destOrd="0" presId="urn:microsoft.com/office/officeart/2005/8/layout/chevron2"/>
    <dgm:cxn modelId="{A8E86EDE-DFCA-4773-B47A-C180B4382895}" srcId="{58DD18EA-1DA1-4080-A405-1741C8D867ED}" destId="{7456862D-623E-4BFB-B336-1E4BDFC97F81}" srcOrd="2" destOrd="0" parTransId="{154B2DF9-2AEA-4A36-8EC3-97B8987AFD3D}" sibTransId="{74868478-2C67-4F1B-A75E-BC672C254441}"/>
    <dgm:cxn modelId="{04690C03-1BA3-463F-AF42-4A27E2EF0C1C}" type="presOf" srcId="{53F7ED1E-AB78-4516-B2EF-A792BC11116C}" destId="{A9596B74-F546-4B79-B1EB-03111EFB51BD}" srcOrd="0" destOrd="1" presId="urn:microsoft.com/office/officeart/2005/8/layout/chevron2"/>
    <dgm:cxn modelId="{B57CB499-B5AC-45C7-B16E-06909860610A}" srcId="{CBDC3983-16D7-45C2-8B1B-D0884780CCEF}" destId="{53F7ED1E-AB78-4516-B2EF-A792BC11116C}" srcOrd="1" destOrd="0" parTransId="{F9FC540C-328D-4A6D-8C13-1EA98887C9E4}" sibTransId="{8915ACBB-AAC8-4A05-86C6-F4A8C82617E5}"/>
    <dgm:cxn modelId="{B6DCEB20-8072-4852-99C1-1A63B96D6EA9}" srcId="{93311C56-45E0-4937-B959-39F438248364}" destId="{8966BA9C-9EE5-4CA9-8B91-AED490442BDA}" srcOrd="0" destOrd="0" parTransId="{B2BC0C16-AC41-4E87-963A-2C5B16B44D35}" sibTransId="{4AD5FF5F-0A96-46F6-AF0C-3ADFE5921A43}"/>
    <dgm:cxn modelId="{1B31B09B-7557-4113-9069-811AB0D9E9C7}" type="presOf" srcId="{93311C56-45E0-4937-B959-39F438248364}" destId="{149A318D-9177-4B4D-801A-8E1441264C16}" srcOrd="0" destOrd="0" presId="urn:microsoft.com/office/officeart/2005/8/layout/chevron2"/>
    <dgm:cxn modelId="{6032BE52-EDE6-4C5A-A267-35C873E86577}" type="presOf" srcId="{8966BA9C-9EE5-4CA9-8B91-AED490442BDA}" destId="{6A8E643B-99E0-492C-8529-99254E9B7711}" srcOrd="0" destOrd="0" presId="urn:microsoft.com/office/officeart/2005/8/layout/chevron2"/>
    <dgm:cxn modelId="{A03D2CC6-4654-48CB-BCCE-3E31EAF2C92B}" srcId="{CBDC3983-16D7-45C2-8B1B-D0884780CCEF}" destId="{1AC5D849-B5C7-4A58-A3B6-AC1291AA12BC}" srcOrd="0" destOrd="0" parTransId="{32EA6C23-9416-4FBC-9929-982F4BBF1CB8}" sibTransId="{E67F7249-7D0B-4790-97BE-5C7856DC6F3E}"/>
    <dgm:cxn modelId="{D66716EE-546D-4FEE-999E-A358D0BDD4A4}" type="presOf" srcId="{7456862D-623E-4BFB-B336-1E4BDFC97F81}" destId="{B563FAC7-2824-4C96-B4AA-42216FBD3682}" srcOrd="0" destOrd="0" presId="urn:microsoft.com/office/officeart/2005/8/layout/chevron2"/>
    <dgm:cxn modelId="{F4380F3C-FC83-4382-9D97-865D23889B75}" srcId="{58DD18EA-1DA1-4080-A405-1741C8D867ED}" destId="{CBDC3983-16D7-45C2-8B1B-D0884780CCEF}" srcOrd="3" destOrd="0" parTransId="{154EC107-E9B1-41E1-9AE3-BCC1CECE48C5}" sibTransId="{3606476F-B42E-4BDE-934F-453B3D7B58E2}"/>
    <dgm:cxn modelId="{8EB03D8C-5E01-49C9-B508-7B3AB7403D3C}" srcId="{58DD18EA-1DA1-4080-A405-1741C8D867ED}" destId="{19AC6E97-8A91-499E-A9BC-8AA9DF46CB38}" srcOrd="0" destOrd="0" parTransId="{D459DD4D-39EE-4402-B703-D9F8CEE18850}" sibTransId="{956D7F8C-2401-46E6-8ECB-F94785D7CFD3}"/>
    <dgm:cxn modelId="{26A19037-FC92-4804-A00E-5560EAF33EB9}" type="presOf" srcId="{3CFEB795-7F5C-4FAF-B898-2C8B176C9883}" destId="{9D0DCEA2-FD72-45C4-9321-5CB28C75778F}" srcOrd="0" destOrd="0" presId="urn:microsoft.com/office/officeart/2005/8/layout/chevron2"/>
    <dgm:cxn modelId="{69730300-1825-4004-B20C-738AD39F13A2}" type="presParOf" srcId="{0AD54BA6-9F8D-4C7F-9CD9-006276D478AC}" destId="{880C9CA1-DCBF-4E09-B626-B91AB8A3606F}" srcOrd="0" destOrd="0" presId="urn:microsoft.com/office/officeart/2005/8/layout/chevron2"/>
    <dgm:cxn modelId="{5301591E-6685-4945-B85F-207C0A1629FE}" type="presParOf" srcId="{880C9CA1-DCBF-4E09-B626-B91AB8A3606F}" destId="{61277EC1-29AF-4C4A-9C34-98319780067A}" srcOrd="0" destOrd="0" presId="urn:microsoft.com/office/officeart/2005/8/layout/chevron2"/>
    <dgm:cxn modelId="{847F97F6-3B69-4224-91A8-974EE585121B}" type="presParOf" srcId="{880C9CA1-DCBF-4E09-B626-B91AB8A3606F}" destId="{9D0DCEA2-FD72-45C4-9321-5CB28C75778F}" srcOrd="1" destOrd="0" presId="urn:microsoft.com/office/officeart/2005/8/layout/chevron2"/>
    <dgm:cxn modelId="{E4BD6E9D-F9CE-4479-A549-9628A83AD4A6}" type="presParOf" srcId="{0AD54BA6-9F8D-4C7F-9CD9-006276D478AC}" destId="{B0841515-03DB-4F6C-888D-3D8E58688301}" srcOrd="1" destOrd="0" presId="urn:microsoft.com/office/officeart/2005/8/layout/chevron2"/>
    <dgm:cxn modelId="{5BC7B4F4-66B8-4D2E-9752-F9B1F84FBCAE}" type="presParOf" srcId="{0AD54BA6-9F8D-4C7F-9CD9-006276D478AC}" destId="{B6357D15-76B8-4CEB-8395-50FE2D664361}" srcOrd="2" destOrd="0" presId="urn:microsoft.com/office/officeart/2005/8/layout/chevron2"/>
    <dgm:cxn modelId="{B10B76FD-66C0-4139-9903-9948419BF8A9}" type="presParOf" srcId="{B6357D15-76B8-4CEB-8395-50FE2D664361}" destId="{149A318D-9177-4B4D-801A-8E1441264C16}" srcOrd="0" destOrd="0" presId="urn:microsoft.com/office/officeart/2005/8/layout/chevron2"/>
    <dgm:cxn modelId="{65B255B9-2D5A-4563-8AC7-750C4477F886}" type="presParOf" srcId="{B6357D15-76B8-4CEB-8395-50FE2D664361}" destId="{6A8E643B-99E0-492C-8529-99254E9B7711}" srcOrd="1" destOrd="0" presId="urn:microsoft.com/office/officeart/2005/8/layout/chevron2"/>
    <dgm:cxn modelId="{9F181E06-A9FF-4DE8-A383-C5D13D9132A1}" type="presParOf" srcId="{0AD54BA6-9F8D-4C7F-9CD9-006276D478AC}" destId="{0EEA46A9-D3EB-45A6-A710-EFB839B61FC6}" srcOrd="3" destOrd="0" presId="urn:microsoft.com/office/officeart/2005/8/layout/chevron2"/>
    <dgm:cxn modelId="{A5DD0EC1-700F-440F-ADDB-4775A1C7FD45}" type="presParOf" srcId="{0AD54BA6-9F8D-4C7F-9CD9-006276D478AC}" destId="{E8DFCEFF-BB13-48D5-9C55-C18847A7605F}" srcOrd="4" destOrd="0" presId="urn:microsoft.com/office/officeart/2005/8/layout/chevron2"/>
    <dgm:cxn modelId="{C0C9BC40-4DBE-4EF0-9CDD-59354FB8371E}" type="presParOf" srcId="{E8DFCEFF-BB13-48D5-9C55-C18847A7605F}" destId="{B563FAC7-2824-4C96-B4AA-42216FBD3682}" srcOrd="0" destOrd="0" presId="urn:microsoft.com/office/officeart/2005/8/layout/chevron2"/>
    <dgm:cxn modelId="{DA761816-452E-4F2D-A097-778DD23BBE46}" type="presParOf" srcId="{E8DFCEFF-BB13-48D5-9C55-C18847A7605F}" destId="{FA1F90C0-A567-430F-B9B1-C3BFAF510297}" srcOrd="1" destOrd="0" presId="urn:microsoft.com/office/officeart/2005/8/layout/chevron2"/>
    <dgm:cxn modelId="{98F8E4E1-F249-47A6-880B-B223D39C92AC}" type="presParOf" srcId="{0AD54BA6-9F8D-4C7F-9CD9-006276D478AC}" destId="{B2563F68-C638-4888-A4D7-E12234EDD82F}" srcOrd="5" destOrd="0" presId="urn:microsoft.com/office/officeart/2005/8/layout/chevron2"/>
    <dgm:cxn modelId="{69AD5555-7D1A-4517-B76C-94880996FFF9}" type="presParOf" srcId="{0AD54BA6-9F8D-4C7F-9CD9-006276D478AC}" destId="{C71B5EFD-E626-4BA0-87D5-DD6D0191B2ED}" srcOrd="6" destOrd="0" presId="urn:microsoft.com/office/officeart/2005/8/layout/chevron2"/>
    <dgm:cxn modelId="{FACA7981-FD3E-414F-A542-B3C5FDE7901A}" type="presParOf" srcId="{C71B5EFD-E626-4BA0-87D5-DD6D0191B2ED}" destId="{8374F284-F00D-43D6-AC60-BE439FB4A0FF}" srcOrd="0" destOrd="0" presId="urn:microsoft.com/office/officeart/2005/8/layout/chevron2"/>
    <dgm:cxn modelId="{A2228A31-36BE-4C98-BDCA-84C271A6211B}" type="presParOf" srcId="{C71B5EFD-E626-4BA0-87D5-DD6D0191B2ED}" destId="{A9596B74-F546-4B79-B1EB-03111EFB51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0A408-ACEA-4570-BF94-D559515D30C8}">
      <dsp:nvSpPr>
        <dsp:cNvPr id="0" name=""/>
        <dsp:cNvSpPr/>
      </dsp:nvSpPr>
      <dsp:spPr>
        <a:xfrm rot="16200000">
          <a:off x="418828" y="-418828"/>
          <a:ext cx="1070555" cy="1908212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Алгебра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+1 ч.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(7-9 классы)</a:t>
          </a:r>
          <a:endParaRPr lang="ru-RU" sz="1400" kern="1200" dirty="0"/>
        </a:p>
      </dsp:txBody>
      <dsp:txXfrm rot="16200000">
        <a:off x="552647" y="-552647"/>
        <a:ext cx="802916" cy="1908212"/>
      </dsp:txXfrm>
    </dsp:sp>
    <dsp:sp modelId="{4080FC89-38C6-4D48-9239-9BD9BD8018B0}">
      <dsp:nvSpPr>
        <dsp:cNvPr id="0" name=""/>
        <dsp:cNvSpPr/>
      </dsp:nvSpPr>
      <dsp:spPr>
        <a:xfrm>
          <a:off x="1908212" y="0"/>
          <a:ext cx="1908212" cy="1070555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Физика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+2 ч.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(9 классы)</a:t>
          </a:r>
          <a:endParaRPr lang="ru-RU" sz="1400" kern="1200" dirty="0"/>
        </a:p>
      </dsp:txBody>
      <dsp:txXfrm>
        <a:off x="1908212" y="0"/>
        <a:ext cx="1908212" cy="802916"/>
      </dsp:txXfrm>
    </dsp:sp>
    <dsp:sp modelId="{51BE03A6-DEAA-4488-94C4-B88680141F90}">
      <dsp:nvSpPr>
        <dsp:cNvPr id="0" name=""/>
        <dsp:cNvSpPr/>
      </dsp:nvSpPr>
      <dsp:spPr>
        <a:xfrm rot="10800000">
          <a:off x="0" y="1070555"/>
          <a:ext cx="1908212" cy="1070555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Черчение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1 ч.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(7-9 классы)</a:t>
          </a:r>
          <a:endParaRPr lang="ru-RU" sz="1400" kern="1200" dirty="0"/>
        </a:p>
      </dsp:txBody>
      <dsp:txXfrm rot="10800000">
        <a:off x="0" y="1338194"/>
        <a:ext cx="1908212" cy="802916"/>
      </dsp:txXfrm>
    </dsp:sp>
    <dsp:sp modelId="{616550BB-4820-437D-8367-3817C41DAC16}">
      <dsp:nvSpPr>
        <dsp:cNvPr id="0" name=""/>
        <dsp:cNvSpPr/>
      </dsp:nvSpPr>
      <dsp:spPr>
        <a:xfrm rot="5400000">
          <a:off x="2327040" y="651727"/>
          <a:ext cx="1070555" cy="1908212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Технический рисунок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1 ч.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(7-8 классы)</a:t>
          </a:r>
          <a:endParaRPr lang="ru-RU" sz="1400" kern="1200" dirty="0"/>
        </a:p>
      </dsp:txBody>
      <dsp:txXfrm rot="5400000">
        <a:off x="2460859" y="785546"/>
        <a:ext cx="802916" cy="1908212"/>
      </dsp:txXfrm>
    </dsp:sp>
    <dsp:sp modelId="{0474A59A-0FB2-45F3-9CEA-64D61EC2D18E}">
      <dsp:nvSpPr>
        <dsp:cNvPr id="0" name=""/>
        <dsp:cNvSpPr/>
      </dsp:nvSpPr>
      <dsp:spPr>
        <a:xfrm>
          <a:off x="1132014" y="802916"/>
          <a:ext cx="1552395" cy="53527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школа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2014" y="802916"/>
        <a:ext cx="1552395" cy="5352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0A408-ACEA-4570-BF94-D559515D30C8}">
      <dsp:nvSpPr>
        <dsp:cNvPr id="0" name=""/>
        <dsp:cNvSpPr/>
      </dsp:nvSpPr>
      <dsp:spPr>
        <a:xfrm rot="16200000">
          <a:off x="364822" y="-364822"/>
          <a:ext cx="1070555" cy="1800199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Алгебра и начала анализа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4 ч.</a:t>
          </a:r>
        </a:p>
      </dsp:txBody>
      <dsp:txXfrm rot="16200000">
        <a:off x="498641" y="-498641"/>
        <a:ext cx="802916" cy="1800199"/>
      </dsp:txXfrm>
    </dsp:sp>
    <dsp:sp modelId="{4080FC89-38C6-4D48-9239-9BD9BD8018B0}">
      <dsp:nvSpPr>
        <dsp:cNvPr id="0" name=""/>
        <dsp:cNvSpPr/>
      </dsp:nvSpPr>
      <dsp:spPr>
        <a:xfrm>
          <a:off x="1800199" y="0"/>
          <a:ext cx="1800199" cy="1070555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Геометрия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2 ч.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/>
        </a:p>
      </dsp:txBody>
      <dsp:txXfrm>
        <a:off x="1800199" y="0"/>
        <a:ext cx="1800199" cy="802916"/>
      </dsp:txXfrm>
    </dsp:sp>
    <dsp:sp modelId="{51BE03A6-DEAA-4488-94C4-B88680141F90}">
      <dsp:nvSpPr>
        <dsp:cNvPr id="0" name=""/>
        <dsp:cNvSpPr/>
      </dsp:nvSpPr>
      <dsp:spPr>
        <a:xfrm rot="10800000">
          <a:off x="14707" y="1070555"/>
          <a:ext cx="1800199" cy="1070555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Физика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5 ч</a:t>
          </a:r>
          <a:r>
            <a:rPr lang="ru-RU" sz="1400" i="0" kern="1200" dirty="0" smtClean="0">
              <a:effectLst/>
            </a:rPr>
            <a:t>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/>
        </a:p>
      </dsp:txBody>
      <dsp:txXfrm rot="10800000">
        <a:off x="14707" y="1338194"/>
        <a:ext cx="1800199" cy="802916"/>
      </dsp:txXfrm>
    </dsp:sp>
    <dsp:sp modelId="{616550BB-4820-437D-8367-3817C41DAC16}">
      <dsp:nvSpPr>
        <dsp:cNvPr id="0" name=""/>
        <dsp:cNvSpPr/>
      </dsp:nvSpPr>
      <dsp:spPr>
        <a:xfrm rot="5400000">
          <a:off x="2165022" y="705733"/>
          <a:ext cx="1070555" cy="1800199"/>
        </a:xfrm>
        <a:prstGeom prst="round1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Информатика (3 ч.)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effectLst/>
            </a:rPr>
            <a:t>Химия (2 ч.)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/>
        </a:p>
      </dsp:txBody>
      <dsp:txXfrm rot="5400000">
        <a:off x="2298841" y="839552"/>
        <a:ext cx="802916" cy="1800199"/>
      </dsp:txXfrm>
    </dsp:sp>
    <dsp:sp modelId="{0474A59A-0FB2-45F3-9CEA-64D61EC2D18E}">
      <dsp:nvSpPr>
        <dsp:cNvPr id="0" name=""/>
        <dsp:cNvSpPr/>
      </dsp:nvSpPr>
      <dsp:spPr>
        <a:xfrm>
          <a:off x="1000047" y="802916"/>
          <a:ext cx="1600305" cy="53527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Технологический профиль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0047" y="802916"/>
        <a:ext cx="1600305" cy="5352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81C10-5C63-4B93-A603-9C3C8D82C3FF}">
      <dsp:nvSpPr>
        <dsp:cNvPr id="0" name=""/>
        <dsp:cNvSpPr/>
      </dsp:nvSpPr>
      <dsp:spPr>
        <a:xfrm>
          <a:off x="0" y="254571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8098F-C76D-4AD6-96BC-FC7C4D32E1D8}">
      <dsp:nvSpPr>
        <dsp:cNvPr id="0" name=""/>
        <dsp:cNvSpPr/>
      </dsp:nvSpPr>
      <dsp:spPr>
        <a:xfrm>
          <a:off x="400674" y="62691"/>
          <a:ext cx="56094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Компьютерная графика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00674" y="62691"/>
        <a:ext cx="5609436" cy="383760"/>
      </dsp:txXfrm>
    </dsp:sp>
    <dsp:sp modelId="{C8BDB7CE-6834-4E89-A2B5-82DAFBFDDEE7}">
      <dsp:nvSpPr>
        <dsp:cNvPr id="0" name=""/>
        <dsp:cNvSpPr/>
      </dsp:nvSpPr>
      <dsp:spPr>
        <a:xfrm>
          <a:off x="0" y="844251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95549-2032-4987-96E0-C0AF5BD20D32}">
      <dsp:nvSpPr>
        <dsp:cNvPr id="0" name=""/>
        <dsp:cNvSpPr/>
      </dsp:nvSpPr>
      <dsp:spPr>
        <a:xfrm>
          <a:off x="400674" y="652371"/>
          <a:ext cx="56094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Основы </a:t>
          </a:r>
          <a:r>
            <a:rPr lang="ru-RU" sz="1200" b="1" kern="1200" dirty="0" err="1" smtClean="0">
              <a:latin typeface="+mn-lt"/>
              <a:cs typeface="Arial" panose="020B0604020202020204" pitchFamily="34" charset="0"/>
            </a:rPr>
            <a:t>сайтостроения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00674" y="652371"/>
        <a:ext cx="5609436" cy="383760"/>
      </dsp:txXfrm>
    </dsp:sp>
    <dsp:sp modelId="{CC4A85D1-B571-4285-909C-B6EAEF6196D0}">
      <dsp:nvSpPr>
        <dsp:cNvPr id="0" name=""/>
        <dsp:cNvSpPr/>
      </dsp:nvSpPr>
      <dsp:spPr>
        <a:xfrm>
          <a:off x="0" y="1433931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543D9-7CAE-478A-9029-A372F430D37C}">
      <dsp:nvSpPr>
        <dsp:cNvPr id="0" name=""/>
        <dsp:cNvSpPr/>
      </dsp:nvSpPr>
      <dsp:spPr>
        <a:xfrm>
          <a:off x="400674" y="1242052"/>
          <a:ext cx="56094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Основы инженерной графики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00674" y="1242052"/>
        <a:ext cx="5609436" cy="383760"/>
      </dsp:txXfrm>
    </dsp:sp>
    <dsp:sp modelId="{0C0BF789-0349-4D26-97D9-48AA2A6AB342}">
      <dsp:nvSpPr>
        <dsp:cNvPr id="0" name=""/>
        <dsp:cNvSpPr/>
      </dsp:nvSpPr>
      <dsp:spPr>
        <a:xfrm>
          <a:off x="0" y="2023612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935" tIns="270764" rIns="621935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</a:endParaRPr>
        </a:p>
      </dsp:txBody>
      <dsp:txXfrm>
        <a:off x="0" y="2023612"/>
        <a:ext cx="8013480" cy="327600"/>
      </dsp:txXfrm>
    </dsp:sp>
    <dsp:sp modelId="{B38257C4-AE07-4477-B2D9-B76DC607F64D}">
      <dsp:nvSpPr>
        <dsp:cNvPr id="0" name=""/>
        <dsp:cNvSpPr/>
      </dsp:nvSpPr>
      <dsp:spPr>
        <a:xfrm>
          <a:off x="400674" y="1831732"/>
          <a:ext cx="56094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Решение комплексных задач по физике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00674" y="1831732"/>
        <a:ext cx="5609436" cy="383760"/>
      </dsp:txXfrm>
    </dsp:sp>
    <dsp:sp modelId="{026FB2B3-E905-4CDA-BE92-335A5882B096}">
      <dsp:nvSpPr>
        <dsp:cNvPr id="0" name=""/>
        <dsp:cNvSpPr/>
      </dsp:nvSpPr>
      <dsp:spPr>
        <a:xfrm>
          <a:off x="0" y="2613292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31513-4B53-4D09-B0F4-B357B470B0A9}">
      <dsp:nvSpPr>
        <dsp:cNvPr id="0" name=""/>
        <dsp:cNvSpPr/>
      </dsp:nvSpPr>
      <dsp:spPr>
        <a:xfrm>
          <a:off x="400674" y="2421412"/>
          <a:ext cx="7061158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+mn-lt"/>
              <a:cs typeface="Arial" panose="020B0604020202020204" pitchFamily="34" charset="0"/>
            </a:rPr>
            <a:t>Математические задачи с практическим содержанием</a:t>
          </a:r>
          <a:endParaRPr lang="ru-RU" sz="1200" b="1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400674" y="2421412"/>
        <a:ext cx="7061158" cy="383760"/>
      </dsp:txXfrm>
    </dsp:sp>
    <dsp:sp modelId="{DDF73268-98AA-4B60-918C-86ADED4BC7A2}">
      <dsp:nvSpPr>
        <dsp:cNvPr id="0" name=""/>
        <dsp:cNvSpPr/>
      </dsp:nvSpPr>
      <dsp:spPr>
        <a:xfrm>
          <a:off x="0" y="3202972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E2556-F225-4829-8956-2ED8D25DEADA}">
      <dsp:nvSpPr>
        <dsp:cNvPr id="0" name=""/>
        <dsp:cNvSpPr/>
      </dsp:nvSpPr>
      <dsp:spPr>
        <a:xfrm>
          <a:off x="400674" y="3011092"/>
          <a:ext cx="56094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Решение задач содержащих модуль</a:t>
          </a:r>
          <a:endParaRPr lang="ru-RU" sz="1200" b="1" kern="1200" dirty="0">
            <a:latin typeface="+mn-lt"/>
          </a:endParaRPr>
        </a:p>
      </dsp:txBody>
      <dsp:txXfrm>
        <a:off x="400674" y="3011092"/>
        <a:ext cx="5609436" cy="383760"/>
      </dsp:txXfrm>
    </dsp:sp>
    <dsp:sp modelId="{E3E58457-2BFF-4A6D-9A38-CEEEE37F716D}">
      <dsp:nvSpPr>
        <dsp:cNvPr id="0" name=""/>
        <dsp:cNvSpPr/>
      </dsp:nvSpPr>
      <dsp:spPr>
        <a:xfrm>
          <a:off x="0" y="3792652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E4797-CED0-409A-9CF2-C7F52417C578}">
      <dsp:nvSpPr>
        <dsp:cNvPr id="0" name=""/>
        <dsp:cNvSpPr/>
      </dsp:nvSpPr>
      <dsp:spPr>
        <a:xfrm>
          <a:off x="400674" y="3600772"/>
          <a:ext cx="56094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Технология решения задач по информатике</a:t>
          </a:r>
          <a:endParaRPr lang="ru-RU" sz="1200" b="1" kern="1200" dirty="0">
            <a:latin typeface="+mn-lt"/>
          </a:endParaRPr>
        </a:p>
      </dsp:txBody>
      <dsp:txXfrm>
        <a:off x="400674" y="3600772"/>
        <a:ext cx="5609436" cy="383760"/>
      </dsp:txXfrm>
    </dsp:sp>
    <dsp:sp modelId="{373BB8D3-F603-4BF2-9DA2-8DC835249161}">
      <dsp:nvSpPr>
        <dsp:cNvPr id="0" name=""/>
        <dsp:cNvSpPr/>
      </dsp:nvSpPr>
      <dsp:spPr>
        <a:xfrm>
          <a:off x="0" y="4382332"/>
          <a:ext cx="801348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9F78-6075-4182-AC94-D305C3C2A610}">
      <dsp:nvSpPr>
        <dsp:cNvPr id="0" name=""/>
        <dsp:cNvSpPr/>
      </dsp:nvSpPr>
      <dsp:spPr>
        <a:xfrm>
          <a:off x="400674" y="4190452"/>
          <a:ext cx="5609436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023" tIns="0" rIns="21202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n-lt"/>
            </a:rPr>
            <a:t>Нестандартные неравенства</a:t>
          </a:r>
          <a:endParaRPr lang="ru-RU" sz="1200" b="1" kern="1200" dirty="0">
            <a:solidFill>
              <a:schemeClr val="tx1"/>
            </a:solidFill>
            <a:latin typeface="+mn-lt"/>
          </a:endParaRPr>
        </a:p>
      </dsp:txBody>
      <dsp:txXfrm>
        <a:off x="400674" y="4190452"/>
        <a:ext cx="5609436" cy="3837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81C10-5C63-4B93-A603-9C3C8D82C3FF}">
      <dsp:nvSpPr>
        <dsp:cNvPr id="0" name=""/>
        <dsp:cNvSpPr/>
      </dsp:nvSpPr>
      <dsp:spPr>
        <a:xfrm>
          <a:off x="0" y="352368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8098F-C76D-4AD6-96BC-FC7C4D32E1D8}">
      <dsp:nvSpPr>
        <dsp:cNvPr id="0" name=""/>
        <dsp:cNvSpPr/>
      </dsp:nvSpPr>
      <dsp:spPr>
        <a:xfrm>
          <a:off x="417646" y="175248"/>
          <a:ext cx="5847050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Биохимия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17646" y="175248"/>
        <a:ext cx="5847050" cy="354239"/>
      </dsp:txXfrm>
    </dsp:sp>
    <dsp:sp modelId="{C8BDB7CE-6834-4E89-A2B5-82DAFBFDDEE7}">
      <dsp:nvSpPr>
        <dsp:cNvPr id="0" name=""/>
        <dsp:cNvSpPr/>
      </dsp:nvSpPr>
      <dsp:spPr>
        <a:xfrm>
          <a:off x="0" y="896688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95549-2032-4987-96E0-C0AF5BD20D32}">
      <dsp:nvSpPr>
        <dsp:cNvPr id="0" name=""/>
        <dsp:cNvSpPr/>
      </dsp:nvSpPr>
      <dsp:spPr>
        <a:xfrm>
          <a:off x="417646" y="719568"/>
          <a:ext cx="5847050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Биология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17646" y="719568"/>
        <a:ext cx="5847050" cy="354239"/>
      </dsp:txXfrm>
    </dsp:sp>
    <dsp:sp modelId="{CC4A85D1-B571-4285-909C-B6EAEF6196D0}">
      <dsp:nvSpPr>
        <dsp:cNvPr id="0" name=""/>
        <dsp:cNvSpPr/>
      </dsp:nvSpPr>
      <dsp:spPr>
        <a:xfrm>
          <a:off x="0" y="1441008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543D9-7CAE-478A-9029-A372F430D37C}">
      <dsp:nvSpPr>
        <dsp:cNvPr id="0" name=""/>
        <dsp:cNvSpPr/>
      </dsp:nvSpPr>
      <dsp:spPr>
        <a:xfrm>
          <a:off x="417646" y="1263888"/>
          <a:ext cx="5847050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Основы инженерной графики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17646" y="1263888"/>
        <a:ext cx="5847050" cy="354239"/>
      </dsp:txXfrm>
    </dsp:sp>
    <dsp:sp modelId="{0C0BF789-0349-4D26-97D9-48AA2A6AB342}">
      <dsp:nvSpPr>
        <dsp:cNvPr id="0" name=""/>
        <dsp:cNvSpPr/>
      </dsp:nvSpPr>
      <dsp:spPr>
        <a:xfrm>
          <a:off x="0" y="1985327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249936" rIns="64828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</a:endParaRPr>
        </a:p>
      </dsp:txBody>
      <dsp:txXfrm>
        <a:off x="0" y="1985327"/>
        <a:ext cx="8352929" cy="302400"/>
      </dsp:txXfrm>
    </dsp:sp>
    <dsp:sp modelId="{B38257C4-AE07-4477-B2D9-B76DC607F64D}">
      <dsp:nvSpPr>
        <dsp:cNvPr id="0" name=""/>
        <dsp:cNvSpPr/>
      </dsp:nvSpPr>
      <dsp:spPr>
        <a:xfrm>
          <a:off x="417646" y="1808208"/>
          <a:ext cx="5847050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  <a:cs typeface="Arial" panose="020B0604020202020204" pitchFamily="34" charset="0"/>
            </a:rPr>
            <a:t>Решение комплексных задач по физике</a:t>
          </a:r>
          <a:endParaRPr lang="ru-RU" sz="1200" b="1" kern="1200" dirty="0">
            <a:latin typeface="+mn-lt"/>
            <a:cs typeface="Arial" panose="020B0604020202020204" pitchFamily="34" charset="0"/>
          </a:endParaRPr>
        </a:p>
      </dsp:txBody>
      <dsp:txXfrm>
        <a:off x="417646" y="1808208"/>
        <a:ext cx="5847050" cy="354239"/>
      </dsp:txXfrm>
    </dsp:sp>
    <dsp:sp modelId="{026FB2B3-E905-4CDA-BE92-335A5882B096}">
      <dsp:nvSpPr>
        <dsp:cNvPr id="0" name=""/>
        <dsp:cNvSpPr/>
      </dsp:nvSpPr>
      <dsp:spPr>
        <a:xfrm>
          <a:off x="0" y="2529647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31513-4B53-4D09-B0F4-B357B470B0A9}">
      <dsp:nvSpPr>
        <dsp:cNvPr id="0" name=""/>
        <dsp:cNvSpPr/>
      </dsp:nvSpPr>
      <dsp:spPr>
        <a:xfrm>
          <a:off x="417646" y="2352527"/>
          <a:ext cx="7360266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/>
              <a:latin typeface="+mn-lt"/>
              <a:cs typeface="Arial" panose="020B0604020202020204" pitchFamily="34" charset="0"/>
            </a:rPr>
            <a:t>Математические задачи с практическим содержанием</a:t>
          </a:r>
          <a:endParaRPr lang="ru-RU" sz="1200" b="1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417646" y="2352527"/>
        <a:ext cx="7360266" cy="354239"/>
      </dsp:txXfrm>
    </dsp:sp>
    <dsp:sp modelId="{DDF73268-98AA-4B60-918C-86ADED4BC7A2}">
      <dsp:nvSpPr>
        <dsp:cNvPr id="0" name=""/>
        <dsp:cNvSpPr/>
      </dsp:nvSpPr>
      <dsp:spPr>
        <a:xfrm>
          <a:off x="0" y="3073967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E2556-F225-4829-8956-2ED8D25DEADA}">
      <dsp:nvSpPr>
        <dsp:cNvPr id="0" name=""/>
        <dsp:cNvSpPr/>
      </dsp:nvSpPr>
      <dsp:spPr>
        <a:xfrm>
          <a:off x="417646" y="2896847"/>
          <a:ext cx="5847050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Решение задач содержащих модуль</a:t>
          </a:r>
          <a:endParaRPr lang="ru-RU" sz="1200" b="1" kern="1200" dirty="0">
            <a:latin typeface="+mn-lt"/>
          </a:endParaRPr>
        </a:p>
      </dsp:txBody>
      <dsp:txXfrm>
        <a:off x="417646" y="2896847"/>
        <a:ext cx="5847050" cy="354239"/>
      </dsp:txXfrm>
    </dsp:sp>
    <dsp:sp modelId="{E3E58457-2BFF-4A6D-9A38-CEEEE37F716D}">
      <dsp:nvSpPr>
        <dsp:cNvPr id="0" name=""/>
        <dsp:cNvSpPr/>
      </dsp:nvSpPr>
      <dsp:spPr>
        <a:xfrm>
          <a:off x="0" y="3618287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E4797-CED0-409A-9CF2-C7F52417C578}">
      <dsp:nvSpPr>
        <dsp:cNvPr id="0" name=""/>
        <dsp:cNvSpPr/>
      </dsp:nvSpPr>
      <dsp:spPr>
        <a:xfrm>
          <a:off x="417646" y="3441167"/>
          <a:ext cx="7652385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Пропедевтический курс химии технического направления</a:t>
          </a:r>
          <a:endParaRPr lang="ru-RU" sz="1200" b="1" kern="1200" dirty="0">
            <a:latin typeface="+mn-lt"/>
          </a:endParaRPr>
        </a:p>
      </dsp:txBody>
      <dsp:txXfrm>
        <a:off x="417646" y="3441167"/>
        <a:ext cx="7652385" cy="354239"/>
      </dsp:txXfrm>
    </dsp:sp>
    <dsp:sp modelId="{EC43C146-D489-43DE-B7C3-6561FF6E09CB}">
      <dsp:nvSpPr>
        <dsp:cNvPr id="0" name=""/>
        <dsp:cNvSpPr/>
      </dsp:nvSpPr>
      <dsp:spPr>
        <a:xfrm>
          <a:off x="0" y="4162608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C5D9A-7206-4B58-B8DB-DA82BF85C851}">
      <dsp:nvSpPr>
        <dsp:cNvPr id="0" name=""/>
        <dsp:cNvSpPr/>
      </dsp:nvSpPr>
      <dsp:spPr>
        <a:xfrm>
          <a:off x="417646" y="3985487"/>
          <a:ext cx="7652385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Жизненные циклы (общая закономерность онтогенеза организмов)</a:t>
          </a:r>
          <a:endParaRPr lang="ru-RU" sz="1200" b="1" kern="1200" dirty="0">
            <a:latin typeface="+mn-lt"/>
          </a:endParaRPr>
        </a:p>
      </dsp:txBody>
      <dsp:txXfrm>
        <a:off x="417646" y="3985487"/>
        <a:ext cx="7652385" cy="354239"/>
      </dsp:txXfrm>
    </dsp:sp>
    <dsp:sp modelId="{373BB8D3-F603-4BF2-9DA2-8DC835249161}">
      <dsp:nvSpPr>
        <dsp:cNvPr id="0" name=""/>
        <dsp:cNvSpPr/>
      </dsp:nvSpPr>
      <dsp:spPr>
        <a:xfrm>
          <a:off x="0" y="4706927"/>
          <a:ext cx="8352929" cy="30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99F78-6075-4182-AC94-D305C3C2A610}">
      <dsp:nvSpPr>
        <dsp:cNvPr id="0" name=""/>
        <dsp:cNvSpPr/>
      </dsp:nvSpPr>
      <dsp:spPr>
        <a:xfrm>
          <a:off x="417646" y="4529808"/>
          <a:ext cx="5847050" cy="3542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n-lt"/>
            </a:rPr>
            <a:t>Нестандартные неравенства</a:t>
          </a:r>
          <a:endParaRPr lang="ru-RU" sz="1200" b="1" kern="1200" dirty="0">
            <a:solidFill>
              <a:schemeClr val="tx1"/>
            </a:solidFill>
            <a:latin typeface="+mn-lt"/>
          </a:endParaRPr>
        </a:p>
      </dsp:txBody>
      <dsp:txXfrm>
        <a:off x="417646" y="4529808"/>
        <a:ext cx="5847050" cy="3542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6D4D5-B949-4ABB-A2DB-697F44B400A0}">
      <dsp:nvSpPr>
        <dsp:cNvPr id="0" name=""/>
        <dsp:cNvSpPr/>
      </dsp:nvSpPr>
      <dsp:spPr>
        <a:xfrm rot="16200000">
          <a:off x="444006" y="-444006"/>
          <a:ext cx="2700300" cy="358831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</a:rPr>
            <a:t>10% </a:t>
          </a:r>
          <a:r>
            <a:rPr lang="ru-RU" sz="1600" b="1" kern="1200" dirty="0" smtClean="0">
              <a:solidFill>
                <a:schemeClr val="tx1"/>
              </a:solidFill>
            </a:rPr>
            <a:t>учащихся вовлечены в проект «Билет в Будущее»</a:t>
          </a:r>
          <a:endParaRPr lang="ru-RU" sz="1600" b="1" kern="1200" dirty="0">
            <a:solidFill>
              <a:schemeClr val="tx1"/>
            </a:solidFill>
          </a:endParaRPr>
        </a:p>
      </dsp:txBody>
      <dsp:txXfrm rot="16200000">
        <a:off x="781544" y="-781544"/>
        <a:ext cx="2025225" cy="3588314"/>
      </dsp:txXfrm>
    </dsp:sp>
    <dsp:sp modelId="{23597487-F747-417C-9351-C1DE03A62BB6}">
      <dsp:nvSpPr>
        <dsp:cNvPr id="0" name=""/>
        <dsp:cNvSpPr/>
      </dsp:nvSpPr>
      <dsp:spPr>
        <a:xfrm>
          <a:off x="3588314" y="0"/>
          <a:ext cx="3588314" cy="27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58% учащихся включены в систему дополнительного образования лицея (научное общество лицеистов, интеллектуальный клуб, </a:t>
          </a:r>
          <a:r>
            <a:rPr lang="ru-RU" sz="1600" b="1" kern="1200" dirty="0" err="1" smtClean="0">
              <a:solidFill>
                <a:schemeClr val="tx1"/>
              </a:solidFill>
            </a:rPr>
            <a:t>лицеский</a:t>
          </a:r>
          <a:r>
            <a:rPr lang="ru-RU" sz="1600" b="1" kern="1200" dirty="0" smtClean="0">
              <a:solidFill>
                <a:schemeClr val="tx1"/>
              </a:solidFill>
            </a:rPr>
            <a:t> спортивный клуб: шахматы, волейбол, баскетбол, настольный теннис)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588314" y="0"/>
        <a:ext cx="3588314" cy="2025225"/>
      </dsp:txXfrm>
    </dsp:sp>
    <dsp:sp modelId="{7CC255D1-18A5-454F-BCA5-CE007AFDEDBF}">
      <dsp:nvSpPr>
        <dsp:cNvPr id="0" name=""/>
        <dsp:cNvSpPr/>
      </dsp:nvSpPr>
      <dsp:spPr>
        <a:xfrm rot="10800000">
          <a:off x="0" y="2700300"/>
          <a:ext cx="3588314" cy="27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74% учащихся охвачены олимпиадным движением</a:t>
          </a:r>
          <a:endParaRPr lang="ru-RU" sz="1600" kern="1200"/>
        </a:p>
      </dsp:txBody>
      <dsp:txXfrm rot="10800000">
        <a:off x="0" y="3375374"/>
        <a:ext cx="3588314" cy="2025225"/>
      </dsp:txXfrm>
    </dsp:sp>
    <dsp:sp modelId="{7F60E473-30D9-4220-96E1-AB20214605D9}">
      <dsp:nvSpPr>
        <dsp:cNvPr id="0" name=""/>
        <dsp:cNvSpPr/>
      </dsp:nvSpPr>
      <dsp:spPr>
        <a:xfrm rot="5400000">
          <a:off x="4032320" y="2256293"/>
          <a:ext cx="2700300" cy="358831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20% детей вовлечены в систему открытых он-</a:t>
          </a:r>
          <a:r>
            <a:rPr lang="ru-RU" sz="1600" b="1" kern="1200" dirty="0" err="1" smtClean="0">
              <a:solidFill>
                <a:schemeClr val="tx1"/>
              </a:solidFill>
            </a:rPr>
            <a:t>лайн</a:t>
          </a:r>
          <a:r>
            <a:rPr lang="ru-RU" sz="1600" b="1" kern="1200" dirty="0" smtClean="0">
              <a:solidFill>
                <a:schemeClr val="tx1"/>
              </a:solidFill>
            </a:rPr>
            <a:t> уроков «</a:t>
          </a:r>
          <a:r>
            <a:rPr lang="ru-RU" sz="1600" b="1" kern="1200" dirty="0" err="1" smtClean="0">
              <a:solidFill>
                <a:schemeClr val="tx1"/>
              </a:solidFill>
            </a:rPr>
            <a:t>Проектория</a:t>
          </a:r>
          <a:r>
            <a:rPr lang="ru-RU" sz="1600" b="1" kern="1200" dirty="0" smtClean="0">
              <a:solidFill>
                <a:schemeClr val="tx1"/>
              </a:solidFill>
            </a:rPr>
            <a:t>»</a:t>
          </a:r>
          <a:endParaRPr lang="ru-RU" sz="1600" b="1" kern="1200" dirty="0">
            <a:solidFill>
              <a:schemeClr val="tx1"/>
            </a:solidFill>
          </a:endParaRPr>
        </a:p>
      </dsp:txBody>
      <dsp:txXfrm rot="5400000">
        <a:off x="4369858" y="2593830"/>
        <a:ext cx="2025225" cy="3588314"/>
      </dsp:txXfrm>
    </dsp:sp>
    <dsp:sp modelId="{71EC2447-AE1E-460C-BECB-056B6DD0162C}">
      <dsp:nvSpPr>
        <dsp:cNvPr id="0" name=""/>
        <dsp:cNvSpPr/>
      </dsp:nvSpPr>
      <dsp:spPr>
        <a:xfrm>
          <a:off x="2511819" y="2025225"/>
          <a:ext cx="2152988" cy="13501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Национальный проект «Успех каждого ребенка»</a:t>
          </a:r>
          <a:endParaRPr lang="ru-RU" sz="1600" b="1" kern="1200" dirty="0"/>
        </a:p>
      </dsp:txBody>
      <dsp:txXfrm>
        <a:off x="2511819" y="2025225"/>
        <a:ext cx="2152988" cy="13501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277EC1-29AF-4C4A-9C34-98319780067A}">
      <dsp:nvSpPr>
        <dsp:cNvPr id="0" name=""/>
        <dsp:cNvSpPr/>
      </dsp:nvSpPr>
      <dsp:spPr>
        <a:xfrm rot="5400000">
          <a:off x="-199389" y="403742"/>
          <a:ext cx="1329266" cy="930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ВУЗы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-199389" y="403742"/>
        <a:ext cx="1329266" cy="930486"/>
      </dsp:txXfrm>
    </dsp:sp>
    <dsp:sp modelId="{9D0DCEA2-FD72-45C4-9321-5CB28C75778F}">
      <dsp:nvSpPr>
        <dsp:cNvPr id="0" name=""/>
        <dsp:cNvSpPr/>
      </dsp:nvSpPr>
      <dsp:spPr>
        <a:xfrm rot="5400000">
          <a:off x="3931468" y="-2996175"/>
          <a:ext cx="1254769" cy="725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ДВФУ (Тихоокеанские школы, проектная деятельность, профориентационное тестирование)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ВГУЭС (профориентационное тестирование)</a:t>
          </a: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tx1"/>
              </a:solidFill>
            </a:rPr>
            <a:t>МФТИ, МИЭТ (заочная физико-техническая школа, площадка для проведения олимпиад)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3931468" y="-2996175"/>
        <a:ext cx="1254769" cy="7256733"/>
      </dsp:txXfrm>
    </dsp:sp>
    <dsp:sp modelId="{149A318D-9177-4B4D-801A-8E1441264C16}">
      <dsp:nvSpPr>
        <dsp:cNvPr id="0" name=""/>
        <dsp:cNvSpPr/>
      </dsp:nvSpPr>
      <dsp:spPr>
        <a:xfrm rot="5400000">
          <a:off x="-199389" y="1593732"/>
          <a:ext cx="1329266" cy="930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Спортивные клубы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-199389" y="1593732"/>
        <a:ext cx="1329266" cy="930486"/>
      </dsp:txXfrm>
    </dsp:sp>
    <dsp:sp modelId="{6A8E643B-99E0-492C-8529-99254E9B7711}">
      <dsp:nvSpPr>
        <dsp:cNvPr id="0" name=""/>
        <dsp:cNvSpPr/>
      </dsp:nvSpPr>
      <dsp:spPr>
        <a:xfrm rot="5400000">
          <a:off x="4126614" y="-1801785"/>
          <a:ext cx="864477" cy="725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Организация спортивных секций на базе лицея (СК «Русич», СК «Старт»)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126614" y="-1801785"/>
        <a:ext cx="864477" cy="7256733"/>
      </dsp:txXfrm>
    </dsp:sp>
    <dsp:sp modelId="{B563FAC7-2824-4C96-B4AA-42216FBD3682}">
      <dsp:nvSpPr>
        <dsp:cNvPr id="0" name=""/>
        <dsp:cNvSpPr/>
      </dsp:nvSpPr>
      <dsp:spPr>
        <a:xfrm rot="5400000">
          <a:off x="-199389" y="2783722"/>
          <a:ext cx="1329266" cy="930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Предприятия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-199389" y="2783722"/>
        <a:ext cx="1329266" cy="930486"/>
      </dsp:txXfrm>
    </dsp:sp>
    <dsp:sp modelId="{FA1F90C0-A567-430F-B9B1-C3BFAF510297}">
      <dsp:nvSpPr>
        <dsp:cNvPr id="0" name=""/>
        <dsp:cNvSpPr/>
      </dsp:nvSpPr>
      <dsp:spPr>
        <a:xfrm rot="5400000">
          <a:off x="4126841" y="-612023"/>
          <a:ext cx="864023" cy="725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«Дальзавод», завод «Звезда»,  завод «Варяг» - знакомство учащихся с инженерными профессиями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126841" y="-612023"/>
        <a:ext cx="864023" cy="7256733"/>
      </dsp:txXfrm>
    </dsp:sp>
    <dsp:sp modelId="{8374F284-F00D-43D6-AC60-BE439FB4A0FF}">
      <dsp:nvSpPr>
        <dsp:cNvPr id="0" name=""/>
        <dsp:cNvSpPr/>
      </dsp:nvSpPr>
      <dsp:spPr>
        <a:xfrm rot="5400000">
          <a:off x="-199389" y="3973711"/>
          <a:ext cx="1329266" cy="9304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ОЦ «Сириус</a:t>
          </a:r>
          <a:r>
            <a:rPr lang="ru-RU" sz="1400" kern="1200" dirty="0" smtClean="0">
              <a:solidFill>
                <a:schemeClr val="tx1"/>
              </a:solidFill>
            </a:rPr>
            <a:t>»</a:t>
          </a:r>
          <a:endParaRPr lang="ru-RU" sz="1400" kern="1200" dirty="0">
            <a:solidFill>
              <a:schemeClr val="tx1"/>
            </a:solidFill>
          </a:endParaRPr>
        </a:p>
      </dsp:txBody>
      <dsp:txXfrm rot="5400000">
        <a:off x="-199389" y="3973711"/>
        <a:ext cx="1329266" cy="930486"/>
      </dsp:txXfrm>
    </dsp:sp>
    <dsp:sp modelId="{A9596B74-F546-4B79-B1EB-03111EFB51BD}">
      <dsp:nvSpPr>
        <dsp:cNvPr id="0" name=""/>
        <dsp:cNvSpPr/>
      </dsp:nvSpPr>
      <dsp:spPr>
        <a:xfrm rot="5400000">
          <a:off x="4126841" y="577966"/>
          <a:ext cx="864023" cy="72567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Стажировки учителей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Краевая площадка для очного отборочного тура по образовательным программам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4126841" y="577966"/>
        <a:ext cx="864023" cy="7256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9A747-AA78-484F-A6B4-05A0311954A9}" type="datetimeFigureOut">
              <a:rPr lang="ru-RU" smtClean="0"/>
              <a:pPr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F296-84B4-4283-AC12-25EB0DFAE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1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7F296-84B4-4283-AC12-25EB0DFAE8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53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7F296-84B4-4283-AC12-25EB0DFAE8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99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7F296-84B4-4283-AC12-25EB0DFAE89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72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7F296-84B4-4283-AC12-25EB0DFAE89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07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990600" y="1017588"/>
            <a:ext cx="7178675" cy="48307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990601" y="1009650"/>
            <a:ext cx="7180263" cy="483235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40" y="701676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49" y="749300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3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90" y="5357814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2" y="5357814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4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19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/>
          <p:nvPr/>
        </p:nvSpPr>
        <p:spPr>
          <a:xfrm rot="60000">
            <a:off x="4903790" y="212724"/>
            <a:ext cx="3970337" cy="611663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 rot="60000">
            <a:off x="4913315" y="182563"/>
            <a:ext cx="3906837" cy="61436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 rot="21540000">
            <a:off x="231776" y="177802"/>
            <a:ext cx="4086225" cy="61245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 rot="21540000">
            <a:off x="250826" y="179388"/>
            <a:ext cx="4048125" cy="609600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709740" y="-9524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945313" y="57151"/>
            <a:ext cx="566739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1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2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4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1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2"/>
          <p:cNvSpPr/>
          <p:nvPr/>
        </p:nvSpPr>
        <p:spPr>
          <a:xfrm>
            <a:off x="188914" y="138113"/>
            <a:ext cx="8847137" cy="294005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188913" y="139700"/>
            <a:ext cx="8820150" cy="291623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87340" y="107950"/>
            <a:ext cx="681037" cy="6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8288340" y="107950"/>
            <a:ext cx="681037" cy="6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/>
          <p:nvPr/>
        </p:nvSpPr>
        <p:spPr>
          <a:xfrm>
            <a:off x="165100" y="3357564"/>
            <a:ext cx="8847138" cy="31257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165100" y="3357564"/>
            <a:ext cx="8820150" cy="312578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73050" y="4672014"/>
            <a:ext cx="6810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8264525" y="4662488"/>
            <a:ext cx="681038" cy="6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142288" y="6445251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>
          <a:xfrm rot="60000">
            <a:off x="9358315" y="6456364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0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2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40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2" y="603249"/>
            <a:ext cx="3789363" cy="572293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Журанл «Математика» №17/2011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3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40" y="5888039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9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77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50825" y="260351"/>
            <a:ext cx="8642350" cy="63468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50825" y="260351"/>
            <a:ext cx="8632825" cy="63468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3977" y="-9524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601075" y="-14288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024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63041" y="2119258"/>
            <a:ext cx="6196405" cy="3603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67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33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/>
          <p:nvPr/>
        </p:nvSpPr>
        <p:spPr>
          <a:xfrm rot="60000">
            <a:off x="4903790" y="212724"/>
            <a:ext cx="3970337" cy="611663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 rot="60000">
            <a:off x="4913315" y="182563"/>
            <a:ext cx="3906837" cy="61436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 rot="21540000">
            <a:off x="231776" y="177802"/>
            <a:ext cx="4086225" cy="612457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 rot="21540000">
            <a:off x="250826" y="179388"/>
            <a:ext cx="4048125" cy="609600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709740" y="-9524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945313" y="57151"/>
            <a:ext cx="566739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1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2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4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2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12"/>
          <p:cNvSpPr/>
          <p:nvPr/>
        </p:nvSpPr>
        <p:spPr>
          <a:xfrm>
            <a:off x="188914" y="138113"/>
            <a:ext cx="8847137" cy="294005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188913" y="139700"/>
            <a:ext cx="8820150" cy="291623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87340" y="107950"/>
            <a:ext cx="681037" cy="6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8288340" y="107950"/>
            <a:ext cx="681037" cy="68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/>
          <p:nvPr/>
        </p:nvSpPr>
        <p:spPr>
          <a:xfrm>
            <a:off x="165100" y="3357564"/>
            <a:ext cx="8847138" cy="312578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165100" y="3357564"/>
            <a:ext cx="8820150" cy="312578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73050" y="4672014"/>
            <a:ext cx="6810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8264525" y="4662488"/>
            <a:ext cx="681038" cy="67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142288" y="6445251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>
          <a:xfrm rot="60000">
            <a:off x="9358315" y="6456364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4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2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40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2" y="603249"/>
            <a:ext cx="3789363" cy="572293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Журанл «Математика» №17/2011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7" y="1207273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40" y="5888039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9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3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990600" y="1017588"/>
            <a:ext cx="7178675" cy="48307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990601" y="1009650"/>
            <a:ext cx="7180263" cy="483235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40" y="701676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49" y="749300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3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90" y="5357814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2" y="5357814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4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21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250825" y="260351"/>
            <a:ext cx="8642350" cy="63468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250825" y="260351"/>
            <a:ext cx="8632825" cy="63468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3977" y="-9524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601075" y="-14288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2024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63041" y="2119258"/>
            <a:ext cx="6196405" cy="36038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31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36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25" y="260351"/>
            <a:ext cx="8642350" cy="63468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7" y="817565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7" y="2119314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4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8664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sp>
        <p:nvSpPr>
          <p:cNvPr id="16" name="Rectangle 11"/>
          <p:cNvSpPr/>
          <p:nvPr/>
        </p:nvSpPr>
        <p:spPr>
          <a:xfrm>
            <a:off x="250825" y="260351"/>
            <a:ext cx="8632825" cy="6346825"/>
          </a:xfrm>
          <a:prstGeom prst="rect">
            <a:avLst/>
          </a:prstGeom>
          <a:blipFill dpi="0" rotWithShape="1">
            <a:blip r:embed="rId8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3977" y="-9524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601075" y="-14288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640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44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29"/>
            <a:ext cx="7920991" cy="537211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825" y="260351"/>
            <a:ext cx="8642350" cy="63468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7" y="817565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7" y="2119314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4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06F72-00F1-4BD8-BC97-3194B1985679}" type="datetimeFigureOut">
              <a:rPr lang="ru-RU" smtClean="0">
                <a:solidFill>
                  <a:srgbClr val="465E9C"/>
                </a:solidFill>
              </a:rPr>
              <a:pPr/>
              <a:t>08.12.2021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8664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CCBC85-A610-43DB-8B27-FFB703B7ECEF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036" name="TextBox 14"/>
          <p:cNvSpPr txBox="1">
            <a:spLocks noChangeArrowheads="1"/>
          </p:cNvSpPr>
          <p:nvPr/>
        </p:nvSpPr>
        <p:spPr bwMode="auto">
          <a:xfrm>
            <a:off x="0" y="6581777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Журнал «Математика» №17/2011</a:t>
            </a:r>
          </a:p>
        </p:txBody>
      </p:sp>
      <p:sp>
        <p:nvSpPr>
          <p:cNvPr id="16" name="Rectangle 11"/>
          <p:cNvSpPr/>
          <p:nvPr/>
        </p:nvSpPr>
        <p:spPr>
          <a:xfrm>
            <a:off x="250825" y="260351"/>
            <a:ext cx="8632825" cy="6346825"/>
          </a:xfrm>
          <a:prstGeom prst="rect">
            <a:avLst/>
          </a:prstGeom>
          <a:blipFill dpi="0" rotWithShape="1">
            <a:blip r:embed="rId8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3977" y="-9524"/>
            <a:ext cx="568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601075" y="-14288"/>
            <a:ext cx="566739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076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795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4465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548680"/>
            <a:ext cx="7056784" cy="561662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 smtClean="0"/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580E08"/>
                </a:solidFill>
                <a:latin typeface="+mj-lt"/>
              </a:rPr>
              <a:t>Система </a:t>
            </a:r>
            <a:r>
              <a:rPr lang="ru-RU" sz="12800" b="1" dirty="0">
                <a:solidFill>
                  <a:srgbClr val="580E08"/>
                </a:solidFill>
                <a:latin typeface="+mj-lt"/>
              </a:rPr>
              <a:t>поддержки, развития  и </a:t>
            </a:r>
            <a:endParaRPr lang="ru-RU" sz="12800" b="1" dirty="0" smtClean="0">
              <a:solidFill>
                <a:srgbClr val="580E08"/>
              </a:solidFill>
              <a:latin typeface="+mj-lt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580E08"/>
                </a:solidFill>
                <a:latin typeface="+mj-lt"/>
              </a:rPr>
              <a:t>реализации </a:t>
            </a:r>
            <a:r>
              <a:rPr lang="ru-RU" sz="12800" b="1" dirty="0">
                <a:solidFill>
                  <a:srgbClr val="580E08"/>
                </a:solidFill>
                <a:latin typeface="+mj-lt"/>
              </a:rPr>
              <a:t>интеллектуального </a:t>
            </a:r>
            <a:endParaRPr lang="ru-RU" sz="12800" b="1" dirty="0" smtClean="0">
              <a:solidFill>
                <a:srgbClr val="580E08"/>
              </a:solidFill>
              <a:latin typeface="+mj-lt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580E08"/>
                </a:solidFill>
                <a:latin typeface="+mj-lt"/>
              </a:rPr>
              <a:t>потенциала </a:t>
            </a:r>
            <a:r>
              <a:rPr lang="ru-RU" sz="12800" b="1" dirty="0">
                <a:solidFill>
                  <a:srgbClr val="580E08"/>
                </a:solidFill>
                <a:latin typeface="+mj-lt"/>
              </a:rPr>
              <a:t>одаренных детей</a:t>
            </a:r>
            <a:br>
              <a:rPr lang="ru-RU" sz="12800" b="1" dirty="0">
                <a:solidFill>
                  <a:srgbClr val="580E08"/>
                </a:solidFill>
                <a:latin typeface="+mj-lt"/>
              </a:rPr>
            </a:br>
            <a:r>
              <a:rPr lang="ru-RU" sz="12800" b="1" dirty="0">
                <a:solidFill>
                  <a:srgbClr val="580E08"/>
                </a:solidFill>
                <a:latin typeface="+mj-lt"/>
              </a:rPr>
              <a:t> в МАОУ Лицей «Технический</a:t>
            </a:r>
            <a:r>
              <a:rPr lang="ru-RU" sz="12800" b="1" dirty="0" smtClean="0">
                <a:solidFill>
                  <a:srgbClr val="580E08"/>
                </a:solidFill>
                <a:latin typeface="+mj-lt"/>
              </a:rPr>
              <a:t>»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580E08"/>
                </a:solidFill>
                <a:latin typeface="+mj-lt"/>
              </a:rPr>
              <a:t>г. Владивостока</a:t>
            </a:r>
            <a:r>
              <a:rPr lang="ru-RU" sz="12800" b="1" dirty="0">
                <a:solidFill>
                  <a:srgbClr val="580E08"/>
                </a:solidFill>
                <a:latin typeface="+mj-lt"/>
              </a:rPr>
              <a:t/>
            </a:r>
            <a:br>
              <a:rPr lang="ru-RU" sz="12800" b="1" dirty="0">
                <a:solidFill>
                  <a:srgbClr val="580E08"/>
                </a:solidFill>
                <a:latin typeface="+mj-lt"/>
              </a:rPr>
            </a:br>
            <a:endParaRPr lang="ru-RU" b="1" dirty="0">
              <a:solidFill>
                <a:srgbClr val="580E08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580E08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580E08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580E08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580E08"/>
                </a:solidFill>
                <a:latin typeface="+mn-lt"/>
              </a:rPr>
              <a:t>г</a:t>
            </a:r>
            <a:r>
              <a:rPr lang="ru-RU" sz="7200" b="1" dirty="0">
                <a:solidFill>
                  <a:srgbClr val="580E08"/>
                </a:solidFill>
                <a:latin typeface="+mn-lt"/>
              </a:rPr>
              <a:t>. Хабаровск</a:t>
            </a:r>
            <a:br>
              <a:rPr lang="ru-RU" sz="7200" b="1" dirty="0">
                <a:solidFill>
                  <a:srgbClr val="580E08"/>
                </a:solidFill>
                <a:latin typeface="+mn-lt"/>
              </a:rPr>
            </a:br>
            <a:r>
              <a:rPr lang="ru-RU" sz="7200" b="1" dirty="0">
                <a:solidFill>
                  <a:srgbClr val="580E08"/>
                </a:solidFill>
                <a:latin typeface="+mn-lt"/>
              </a:rPr>
              <a:t> 2021</a:t>
            </a:r>
            <a:br>
              <a:rPr lang="ru-RU" sz="7200" b="1" dirty="0">
                <a:solidFill>
                  <a:srgbClr val="580E08"/>
                </a:solidFill>
                <a:latin typeface="+mn-lt"/>
              </a:rPr>
            </a:br>
            <a:endParaRPr lang="ru-RU" sz="7200" b="1" dirty="0">
              <a:solidFill>
                <a:srgbClr val="580E08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17416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2241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roject\ШУМ\SborkaSHUM\Presentation\07 Кисел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90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581461"/>
            <a:ext cx="7221393" cy="88322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580E08"/>
                </a:solidFill>
                <a:latin typeface="Times New Roman"/>
              </a:rPr>
              <a:t>Перечень дополнительных учебных предметов и курсов по выбору </a:t>
            </a:r>
            <a:r>
              <a:rPr lang="ru-RU" sz="2000" b="1" dirty="0" smtClean="0">
                <a:solidFill>
                  <a:srgbClr val="580E08"/>
                </a:solidFill>
                <a:latin typeface="Times New Roman"/>
              </a:rPr>
              <a:t>в рамках технологического профиля по </a:t>
            </a:r>
            <a:r>
              <a:rPr lang="ru-RU" sz="2000" b="1" dirty="0">
                <a:solidFill>
                  <a:srgbClr val="580E08"/>
                </a:solidFill>
                <a:latin typeface="Times New Roman"/>
              </a:rPr>
              <a:t>направлению химия</a:t>
            </a:r>
            <a:endParaRPr lang="ru-RU" sz="24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196752"/>
            <a:ext cx="7869465" cy="53285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3800" dirty="0" smtClean="0">
              <a:latin typeface="Times New Roman Math" panose="02020503050405090304" pitchFamily="18" charset="0"/>
              <a:cs typeface="Times New Roman Math" panose="0202050305040509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Clr>
                <a:srgbClr val="AD0101"/>
              </a:buClr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Clr>
                <a:srgbClr val="AD0101"/>
              </a:buClr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115616" y="7317433"/>
          <a:ext cx="5071428" cy="36036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71428"/>
              </a:tblGrid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514804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55158" marR="55158" marT="0" marB="0" anchor="ctr"/>
                </a:tc>
              </a:tr>
            </a:tbl>
          </a:graphicData>
        </a:graphic>
      </p:graphicFrame>
      <p:pic>
        <p:nvPicPr>
          <p:cNvPr id="9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94" y="286922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971710049"/>
              </p:ext>
            </p:extLst>
          </p:nvPr>
        </p:nvGraphicFramePr>
        <p:xfrm>
          <a:off x="395537" y="1340768"/>
          <a:ext cx="835292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91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88706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Результаты олимпиадного движения (победители и призеры)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4663392"/>
              </p:ext>
            </p:extLst>
          </p:nvPr>
        </p:nvGraphicFramePr>
        <p:xfrm>
          <a:off x="179512" y="1340767"/>
          <a:ext cx="8712968" cy="543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666"/>
                <a:gridCol w="1609251"/>
                <a:gridCol w="2011563"/>
                <a:gridCol w="1149488"/>
              </a:tblGrid>
              <a:tr h="6706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Олимпиада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2018/2019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2019/2020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2000/2021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255">
                <a:tc>
                  <a:txBody>
                    <a:bodyPr/>
                    <a:lstStyle/>
                    <a:p>
                      <a:r>
                        <a:rPr lang="ru-RU" sz="1900" b="1" dirty="0" err="1" smtClean="0">
                          <a:solidFill>
                            <a:schemeClr val="tx1"/>
                          </a:solidFill>
                        </a:rPr>
                        <a:t>ВсОШ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 (региональный этап)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825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Олимпиада НТО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825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Физтех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52987">
                <a:tc>
                  <a:txBody>
                    <a:bodyPr/>
                    <a:lstStyle/>
                    <a:p>
                      <a:r>
                        <a:rPr lang="ru-RU" sz="19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Региональная предметная олимпиада имени народного учителя Н. Н. Дубинина </a:t>
                      </a:r>
                      <a:endParaRPr lang="ru-RU" sz="19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проводилась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825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Турнир М.В. Ломоносова (МГУ)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825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Олимпиада МИЭТ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44108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Олимпиада школьников «</a:t>
                      </a:r>
                      <a:r>
                        <a:rPr lang="ru-RU" sz="1900" b="1" dirty="0" err="1" smtClean="0">
                          <a:solidFill>
                            <a:schemeClr val="tx1"/>
                          </a:solidFill>
                        </a:rPr>
                        <a:t>Росатом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825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Высшая проба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5109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Олимпиада СПБГУ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8825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Океан знаний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00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43744"/>
            <a:ext cx="688706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«Успех каждого ребенка»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12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64105600"/>
              </p:ext>
            </p:extLst>
          </p:nvPr>
        </p:nvGraphicFramePr>
        <p:xfrm>
          <a:off x="1474888" y="1196752"/>
          <a:ext cx="71766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242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43744"/>
            <a:ext cx="688706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Сетевое взаимодействие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12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55" y="199917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23223205"/>
              </p:ext>
            </p:extLst>
          </p:nvPr>
        </p:nvGraphicFramePr>
        <p:xfrm>
          <a:off x="321472" y="1412776"/>
          <a:ext cx="81872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262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753" y="615051"/>
            <a:ext cx="6933361" cy="648072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300" b="1" dirty="0" smtClean="0">
              <a:latin typeface="+mj-lt"/>
              <a:cs typeface="Times New Roman Math" panose="02020503050405090304" pitchFamily="18" charset="0"/>
            </a:endParaRPr>
          </a:p>
          <a:p>
            <a:pPr lvl="0">
              <a:buClr>
                <a:srgbClr val="AD0101"/>
              </a:buClr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73" y="476673"/>
            <a:ext cx="8304772" cy="58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9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3" t="6323"/>
          <a:stretch/>
        </p:blipFill>
        <p:spPr bwMode="auto">
          <a:xfrm>
            <a:off x="251520" y="188641"/>
            <a:ext cx="4248472" cy="27392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2708921"/>
            <a:ext cx="5328592" cy="374309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В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лицее 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- 448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учащихся, 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педагогов - 30 </a:t>
            </a:r>
            <a:r>
              <a:rPr lang="ru-RU" sz="1900" dirty="0" smtClean="0">
                <a:solidFill>
                  <a:prstClr val="black"/>
                </a:solidFill>
                <a:latin typeface="+mj-lt"/>
              </a:rPr>
              <a:t>человек. </a:t>
            </a:r>
            <a:r>
              <a:rPr lang="ru-RU" sz="1900" dirty="0" smtClean="0">
                <a:latin typeface="+mj-lt"/>
              </a:rPr>
              <a:t>Результат </a:t>
            </a:r>
            <a:r>
              <a:rPr lang="ru-RU" sz="1900" dirty="0">
                <a:latin typeface="+mj-lt"/>
              </a:rPr>
              <a:t>работы Л</a:t>
            </a:r>
            <a:r>
              <a:rPr lang="ru-RU" sz="1900" dirty="0" smtClean="0">
                <a:latin typeface="+mj-lt"/>
              </a:rPr>
              <a:t>ицея</a:t>
            </a:r>
            <a:r>
              <a:rPr lang="ru-RU" sz="1900" dirty="0">
                <a:latin typeface="+mj-lt"/>
              </a:rPr>
              <a:t>:</a:t>
            </a:r>
            <a:r>
              <a:rPr lang="ru-RU" sz="1900" dirty="0" smtClean="0">
                <a:latin typeface="+mj-lt"/>
              </a:rPr>
              <a:t> </a:t>
            </a:r>
            <a:r>
              <a:rPr lang="ru-RU" sz="1900" dirty="0">
                <a:latin typeface="+mn-lt"/>
              </a:rPr>
              <a:t>с</a:t>
            </a:r>
            <a:r>
              <a:rPr lang="ru-RU" sz="1900" dirty="0" smtClean="0">
                <a:latin typeface="+mn-lt"/>
              </a:rPr>
              <a:t>оздание </a:t>
            </a:r>
            <a:r>
              <a:rPr lang="ru-RU" sz="1900" dirty="0">
                <a:latin typeface="+mn-lt"/>
              </a:rPr>
              <a:t>условий для </a:t>
            </a:r>
            <a:r>
              <a:rPr lang="ru-RU" sz="1900" dirty="0" smtClean="0">
                <a:latin typeface="+mn-lt"/>
              </a:rPr>
              <a:t>углубленного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изучения </a:t>
            </a:r>
            <a:r>
              <a:rPr lang="ru-RU" sz="1900" dirty="0" err="1" smtClean="0">
                <a:latin typeface="+mn-lt"/>
              </a:rPr>
              <a:t>физико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– математических дисциплин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>
                <a:latin typeface="+mn-lt"/>
              </a:rPr>
              <a:t>и </a:t>
            </a:r>
            <a:r>
              <a:rPr lang="ru-RU" sz="1900" dirty="0" smtClean="0">
                <a:latin typeface="+mn-lt"/>
              </a:rPr>
              <a:t> технологического профильного, для  развития </a:t>
            </a:r>
            <a:r>
              <a:rPr lang="ru-RU" sz="1900" dirty="0">
                <a:latin typeface="+mn-lt"/>
              </a:rPr>
              <a:t>учебно- исследовательской   и проектной деятельности </a:t>
            </a:r>
            <a:r>
              <a:rPr lang="ru-RU" sz="1900" dirty="0" smtClean="0">
                <a:latin typeface="+mn-lt"/>
              </a:rPr>
              <a:t>учащихся; высокий </a:t>
            </a:r>
            <a:r>
              <a:rPr lang="ru-RU" sz="1900" dirty="0">
                <a:latin typeface="+mn-lt"/>
              </a:rPr>
              <a:t>уровень удовлетворенности </a:t>
            </a:r>
            <a:r>
              <a:rPr lang="ru-RU" sz="1900" dirty="0" smtClean="0">
                <a:latin typeface="+mn-lt"/>
              </a:rPr>
              <a:t>участников образовательных отношений качеством образования.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A2B1E"/>
              </a:buClr>
              <a:buNone/>
            </a:pPr>
            <a:r>
              <a:rPr lang="ru-RU" sz="1900" dirty="0" smtClean="0">
                <a:latin typeface="+mj-lt"/>
              </a:rPr>
              <a:t>.</a:t>
            </a: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8" name="Picture 2" descr="C:\Users\Mother\Desktop\Лицей\картинки\tl_znama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3168352" cy="31159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836714"/>
            <a:ext cx="4392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1900" dirty="0">
                <a:solidFill>
                  <a:prstClr val="black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МАОУ Лицей «Технический» открыт </a:t>
            </a:r>
            <a:r>
              <a:rPr lang="ru-RU" sz="1900" dirty="0">
                <a:solidFill>
                  <a:prstClr val="black"/>
                </a:solidFill>
              </a:rPr>
              <a:t>в 1990 </a:t>
            </a:r>
            <a:r>
              <a:rPr lang="ru-RU" sz="1900" dirty="0" smtClean="0">
                <a:solidFill>
                  <a:prstClr val="black"/>
                </a:solidFill>
              </a:rPr>
              <a:t>г. Единственное </a:t>
            </a:r>
            <a:r>
              <a:rPr lang="ru-RU" sz="1900" dirty="0">
                <a:solidFill>
                  <a:prstClr val="black"/>
                </a:solidFill>
              </a:rPr>
              <a:t>в городе и в Приморском крае общеобразовательное учреждение, в котором учатся только мальчики с 7 </a:t>
            </a:r>
            <a:r>
              <a:rPr lang="ru-RU" sz="1900" dirty="0" smtClean="0">
                <a:solidFill>
                  <a:prstClr val="black"/>
                </a:solidFill>
              </a:rPr>
              <a:t>по11 </a:t>
            </a:r>
            <a:r>
              <a:rPr lang="ru-RU" sz="1900" dirty="0">
                <a:solidFill>
                  <a:prstClr val="black"/>
                </a:solidFill>
              </a:rPr>
              <a:t>класс</a:t>
            </a:r>
            <a:r>
              <a:rPr lang="ru-RU" sz="1900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6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2" y="476672"/>
            <a:ext cx="7221393" cy="88322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Поступление в ВУЗы (география ВУЗов за последние 5 лет)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4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5935634"/>
              </p:ext>
            </p:extLst>
          </p:nvPr>
        </p:nvGraphicFramePr>
        <p:xfrm>
          <a:off x="668208" y="1689533"/>
          <a:ext cx="7848872" cy="433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831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2" y="476672"/>
            <a:ext cx="7221393" cy="88322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Поступление на технические специальности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4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3360141"/>
              </p:ext>
            </p:extLst>
          </p:nvPr>
        </p:nvGraphicFramePr>
        <p:xfrm>
          <a:off x="1115616" y="1689533"/>
          <a:ext cx="7560839" cy="481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49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2" y="476672"/>
            <a:ext cx="7221393" cy="88322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Результаты ОГЭ по обязательным предметам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4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2672174"/>
              </p:ext>
            </p:extLst>
          </p:nvPr>
        </p:nvGraphicFramePr>
        <p:xfrm>
          <a:off x="395537" y="1988840"/>
          <a:ext cx="8424934" cy="417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575"/>
                <a:gridCol w="2106453"/>
                <a:gridCol w="2106453"/>
                <a:gridCol w="2106453"/>
              </a:tblGrid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Предмет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2017/2018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2018/2019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2020/2021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русский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язык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94,6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97,8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9215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98,9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412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2" y="476672"/>
            <a:ext cx="7221393" cy="88322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Результаты ЕГЭ </a:t>
            </a:r>
            <a:br>
              <a:rPr lang="ru-RU" sz="3600" b="1" dirty="0" smtClean="0">
                <a:solidFill>
                  <a:srgbClr val="80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по обязательным предметам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4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8927156"/>
              </p:ext>
            </p:extLst>
          </p:nvPr>
        </p:nvGraphicFramePr>
        <p:xfrm>
          <a:off x="683568" y="1617525"/>
          <a:ext cx="7992887" cy="433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642"/>
                <a:gridCol w="1926415"/>
                <a:gridCol w="1926415"/>
                <a:gridCol w="1926415"/>
              </a:tblGrid>
              <a:tr h="1443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</a:rPr>
                        <a:t>Предмет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2018/2019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2019/2020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2020/2021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3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76,9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78,59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77,38 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3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74,88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74,35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76,36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52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2" y="476672"/>
            <a:ext cx="7221393" cy="88322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Выпускники – отличники.</a:t>
            </a:r>
            <a:br>
              <a:rPr lang="ru-RU" sz="3600" b="1" dirty="0" smtClean="0">
                <a:solidFill>
                  <a:srgbClr val="80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800000"/>
                </a:solidFill>
                <a:latin typeface="+mj-lt"/>
              </a:rPr>
              <a:t>Губернаторские стипендиаты.</a:t>
            </a:r>
            <a:endParaRPr lang="ru-RU" sz="3600" b="1" dirty="0">
              <a:solidFill>
                <a:srgbClr val="800000"/>
              </a:solidFill>
              <a:latin typeface="+mj-lt"/>
            </a:endParaRPr>
          </a:p>
        </p:txBody>
      </p:sp>
      <p:pic>
        <p:nvPicPr>
          <p:cNvPr id="4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848872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latin typeface="+mj-lt"/>
              </a:rPr>
              <a:t>Обучающиеся,  получившие аттестаты об основном общем образовании с отличием</a:t>
            </a:r>
            <a:r>
              <a:rPr lang="ru-RU" sz="2000" b="1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2018-2019 уч. г.       </a:t>
            </a:r>
            <a:r>
              <a:rPr lang="ru-RU" sz="2000" dirty="0">
                <a:latin typeface="+mj-lt"/>
              </a:rPr>
              <a:t>5 обучающихся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2019-2020 </a:t>
            </a:r>
            <a:r>
              <a:rPr lang="ru-RU" sz="2000" dirty="0" smtClean="0">
                <a:latin typeface="+mj-lt"/>
              </a:rPr>
              <a:t>уч. г.       </a:t>
            </a:r>
            <a:r>
              <a:rPr lang="ru-RU" sz="2000" dirty="0">
                <a:latin typeface="+mj-lt"/>
              </a:rPr>
              <a:t>5 обучающихся   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2020-2021 </a:t>
            </a:r>
            <a:r>
              <a:rPr lang="ru-RU" sz="2000" dirty="0" smtClean="0">
                <a:latin typeface="+mj-lt"/>
              </a:rPr>
              <a:t>уч. г.       </a:t>
            </a:r>
            <a:r>
              <a:rPr lang="ru-RU" sz="2000" dirty="0">
                <a:latin typeface="+mj-lt"/>
              </a:rPr>
              <a:t>7 обучающихся   </a:t>
            </a:r>
            <a:endParaRPr lang="ru-RU" sz="2000" b="1" dirty="0">
              <a:latin typeface="+mj-lt"/>
            </a:endParaRPr>
          </a:p>
          <a:p>
            <a:pPr marL="0" indent="0">
              <a:buNone/>
            </a:pPr>
            <a:r>
              <a:rPr lang="ru-RU" sz="2000" b="1" dirty="0">
                <a:latin typeface="+mj-lt"/>
              </a:rPr>
              <a:t>Обучающиеся, </a:t>
            </a:r>
            <a:r>
              <a:rPr lang="ru-RU" sz="2000" b="1" dirty="0" smtClean="0">
                <a:latin typeface="+mj-lt"/>
              </a:rPr>
              <a:t>награжденные </a:t>
            </a:r>
            <a:r>
              <a:rPr lang="ru-RU" sz="2000" b="1" dirty="0">
                <a:latin typeface="+mj-lt"/>
              </a:rPr>
              <a:t>медалью </a:t>
            </a:r>
            <a:endParaRPr lang="ru-RU" sz="20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latin typeface="+mj-lt"/>
              </a:rPr>
              <a:t>«</a:t>
            </a:r>
            <a:r>
              <a:rPr lang="ru-RU" sz="2000" b="1" dirty="0">
                <a:latin typeface="+mj-lt"/>
              </a:rPr>
              <a:t>За особые успехи в учении</a:t>
            </a:r>
            <a:r>
              <a:rPr lang="ru-RU" sz="2000" b="1" dirty="0" smtClean="0">
                <a:latin typeface="+mj-lt"/>
              </a:rPr>
              <a:t>»: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2018-2019 </a:t>
            </a:r>
            <a:r>
              <a:rPr lang="ru-RU" sz="2000" dirty="0" smtClean="0">
                <a:latin typeface="+mj-lt"/>
              </a:rPr>
              <a:t>уч. г.      </a:t>
            </a:r>
            <a:r>
              <a:rPr lang="ru-RU" sz="2000" dirty="0">
                <a:latin typeface="+mj-lt"/>
              </a:rPr>
              <a:t>4 обучающихся</a:t>
            </a:r>
          </a:p>
          <a:p>
            <a:pPr marL="0" indent="0">
              <a:buNone/>
            </a:pPr>
            <a:r>
              <a:rPr lang="ru-RU" sz="2000" dirty="0">
                <a:latin typeface="+mj-lt"/>
              </a:rPr>
              <a:t>2019-2020 </a:t>
            </a:r>
            <a:r>
              <a:rPr lang="ru-RU" sz="2000" dirty="0" smtClean="0">
                <a:latin typeface="+mj-lt"/>
              </a:rPr>
              <a:t>уч. г.      4 </a:t>
            </a:r>
            <a:r>
              <a:rPr lang="ru-RU" sz="2000" dirty="0">
                <a:latin typeface="+mj-lt"/>
              </a:rPr>
              <a:t>обучающихся   </a:t>
            </a:r>
          </a:p>
          <a:p>
            <a:pPr marL="0" indent="0">
              <a:buNone/>
            </a:pPr>
            <a:r>
              <a:rPr lang="ru-RU" sz="2000" dirty="0" smtClean="0">
                <a:latin typeface="+mj-lt"/>
              </a:rPr>
              <a:t>2020-2021 уч. г.      </a:t>
            </a:r>
            <a:r>
              <a:rPr lang="ru-RU" sz="2000" dirty="0">
                <a:latin typeface="+mj-lt"/>
              </a:rPr>
              <a:t>5 обучающихся </a:t>
            </a:r>
            <a:endParaRPr lang="ru-RU" sz="20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Губернаторские стипендиаты: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уч. г.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уч. г.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уч. г.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5142"/>
            <a:ext cx="3635896" cy="8842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800000"/>
                </a:solidFill>
                <a:latin typeface="+mj-lt"/>
              </a:rPr>
              <a:t>Особенности образовательной </a:t>
            </a:r>
            <a:r>
              <a:rPr lang="ru-RU" sz="1600" b="1" dirty="0" smtClean="0">
                <a:solidFill>
                  <a:srgbClr val="800000"/>
                </a:solidFill>
                <a:latin typeface="+mj-lt"/>
              </a:rPr>
              <a:t/>
            </a:r>
            <a:br>
              <a:rPr lang="ru-RU" sz="1600" b="1" dirty="0" smtClean="0">
                <a:solidFill>
                  <a:srgbClr val="800000"/>
                </a:solidFill>
                <a:latin typeface="+mj-lt"/>
              </a:rPr>
            </a:br>
            <a:r>
              <a:rPr lang="ru-RU" sz="1600" b="1" dirty="0" smtClean="0">
                <a:solidFill>
                  <a:srgbClr val="800000"/>
                </a:solidFill>
                <a:latin typeface="+mj-lt"/>
              </a:rPr>
              <a:t>программы </a:t>
            </a:r>
            <a:r>
              <a:rPr lang="en-US" sz="1600" b="1" dirty="0" smtClean="0">
                <a:solidFill>
                  <a:srgbClr val="800000"/>
                </a:solidFill>
                <a:latin typeface="+mj-lt"/>
              </a:rPr>
              <a:t>(</a:t>
            </a:r>
            <a:r>
              <a:rPr lang="ru-RU" sz="1600" b="1" dirty="0" smtClean="0">
                <a:solidFill>
                  <a:srgbClr val="800000"/>
                </a:solidFill>
                <a:latin typeface="+mj-lt"/>
              </a:rPr>
              <a:t>7-9 классы</a:t>
            </a:r>
            <a:r>
              <a:rPr lang="en-US" sz="1600" b="1" dirty="0" smtClean="0">
                <a:solidFill>
                  <a:srgbClr val="800000"/>
                </a:solidFill>
                <a:latin typeface="+mj-lt"/>
              </a:rPr>
              <a:t>)</a:t>
            </a:r>
            <a:endParaRPr lang="ru-RU" sz="16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8288" y="1081515"/>
            <a:ext cx="3635896" cy="525621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уставных целей обучения осуществляется за счет вариативной части учебного плана. Введены дополнительные  часы и учебные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</a:t>
            </a:r>
            <a:endParaRPr lang="ru-RU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5600" dirty="0" smtClean="0"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sz="1200" dirty="0">
              <a:latin typeface="+mj-lt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ru-RU" sz="5600" dirty="0" smtClean="0">
              <a:latin typeface="Times New Roman Math" panose="02020503050405090304" pitchFamily="18" charset="0"/>
              <a:cs typeface="Times New Roman Math" panose="0202050305040509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21414559"/>
              </p:ext>
            </p:extLst>
          </p:nvPr>
        </p:nvGraphicFramePr>
        <p:xfrm>
          <a:off x="297500" y="2852937"/>
          <a:ext cx="3816424" cy="214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4086"/>
            <a:ext cx="622998" cy="6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086"/>
            <a:ext cx="622998" cy="6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92833" y="38409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Особенности образовательной </a:t>
            </a:r>
            <a:br>
              <a:rPr lang="ru-RU" sz="1600" b="1" dirty="0">
                <a:solidFill>
                  <a:srgbClr val="800000"/>
                </a:solidFill>
              </a:rPr>
            </a:br>
            <a:r>
              <a:rPr lang="ru-RU" sz="1600" b="1" dirty="0">
                <a:solidFill>
                  <a:srgbClr val="800000"/>
                </a:solidFill>
              </a:rPr>
              <a:t>программы </a:t>
            </a:r>
            <a:r>
              <a:rPr lang="en-US" sz="1600" b="1" dirty="0" smtClean="0">
                <a:solidFill>
                  <a:srgbClr val="800000"/>
                </a:solidFill>
              </a:rPr>
              <a:t>(</a:t>
            </a:r>
            <a:r>
              <a:rPr lang="ru-RU" sz="1600" b="1" dirty="0" smtClean="0">
                <a:solidFill>
                  <a:srgbClr val="800000"/>
                </a:solidFill>
              </a:rPr>
              <a:t>10-11 </a:t>
            </a:r>
            <a:r>
              <a:rPr lang="ru-RU" sz="1600" b="1" dirty="0">
                <a:solidFill>
                  <a:srgbClr val="800000"/>
                </a:solidFill>
              </a:rPr>
              <a:t>классы</a:t>
            </a:r>
            <a:r>
              <a:rPr lang="en-US" sz="1600" b="1" dirty="0">
                <a:solidFill>
                  <a:srgbClr val="800000"/>
                </a:solidFill>
              </a:rPr>
              <a:t>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05292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cs typeface="Times New Roman Math" panose="02020503050405090304" pitchFamily="18" charset="0"/>
              </a:rPr>
              <a:t>Т</a:t>
            </a:r>
            <a:r>
              <a:rPr lang="ru-RU" dirty="0" smtClean="0">
                <a:cs typeface="Times New Roman Math" panose="02020503050405090304" pitchFamily="18" charset="0"/>
              </a:rPr>
              <a:t>ехнологический </a:t>
            </a:r>
            <a:r>
              <a:rPr lang="ru-RU" dirty="0">
                <a:cs typeface="Times New Roman Math" panose="02020503050405090304" pitchFamily="18" charset="0"/>
              </a:rPr>
              <a:t>профиль определен</a:t>
            </a:r>
            <a:endParaRPr lang="ru-RU" dirty="0" smtClean="0">
              <a:cs typeface="Times New Roman Math" panose="02020503050405090304" pitchFamily="18" charset="0"/>
            </a:endParaRPr>
          </a:p>
          <a:p>
            <a:pPr algn="just"/>
            <a:r>
              <a:rPr lang="ru-RU" dirty="0" smtClean="0">
                <a:cs typeface="Times New Roman Math" panose="02020503050405090304" pitchFamily="18" charset="0"/>
              </a:rPr>
              <a:t>по </a:t>
            </a:r>
            <a:r>
              <a:rPr lang="ru-RU" dirty="0">
                <a:cs typeface="Times New Roman Math" panose="02020503050405090304" pitchFamily="18" charset="0"/>
              </a:rPr>
              <a:t>двум направлениям:</a:t>
            </a:r>
          </a:p>
          <a:p>
            <a:pPr algn="just">
              <a:buFontTx/>
              <a:buChar char="-"/>
            </a:pPr>
            <a:r>
              <a:rPr lang="ru-RU" dirty="0">
                <a:cs typeface="Times New Roman Math" panose="02020503050405090304" pitchFamily="18" charset="0"/>
              </a:rPr>
              <a:t>физика, математика, информатика;</a:t>
            </a:r>
          </a:p>
          <a:p>
            <a:pPr algn="just">
              <a:buFontTx/>
              <a:buChar char="-"/>
            </a:pPr>
            <a:r>
              <a:rPr lang="ru-RU" dirty="0">
                <a:cs typeface="Times New Roman Math" panose="02020503050405090304" pitchFamily="18" charset="0"/>
              </a:rPr>
              <a:t>физика, математика, химия.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1457579102"/>
              </p:ext>
            </p:extLst>
          </p:nvPr>
        </p:nvGraphicFramePr>
        <p:xfrm>
          <a:off x="5052748" y="2852937"/>
          <a:ext cx="3600400" cy="214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25598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581461"/>
            <a:ext cx="7221393" cy="88322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580E08"/>
                </a:solidFill>
                <a:latin typeface="+mj-lt"/>
              </a:rPr>
              <a:t>Перечень дополнительных учебных предметов и курсов по выбору </a:t>
            </a:r>
            <a:r>
              <a:rPr lang="ru-RU" sz="2400" b="1" dirty="0" smtClean="0">
                <a:solidFill>
                  <a:srgbClr val="580E08"/>
                </a:solidFill>
                <a:latin typeface="+mj-lt"/>
              </a:rPr>
              <a:t>в рамках технологического профиля по направлению </a:t>
            </a:r>
            <a:r>
              <a:rPr lang="ru-RU" sz="2400" b="1" dirty="0">
                <a:solidFill>
                  <a:srgbClr val="580E08"/>
                </a:solidFill>
                <a:latin typeface="+mj-lt"/>
              </a:rPr>
              <a:t>информатика</a:t>
            </a:r>
            <a:endParaRPr lang="ru-RU" sz="24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196752"/>
            <a:ext cx="7869465" cy="53285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endParaRPr lang="ru-RU" sz="3800" dirty="0" smtClean="0">
              <a:latin typeface="Times New Roman Math" panose="02020503050405090304" pitchFamily="18" charset="0"/>
              <a:cs typeface="Times New Roman Math" panose="0202050305040509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Clr>
                <a:srgbClr val="AD0101"/>
              </a:buClr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Clr>
                <a:srgbClr val="AD0101"/>
              </a:buClr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115616" y="7317433"/>
          <a:ext cx="5071428" cy="36036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71428"/>
              </a:tblGrid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514804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 marL="55158" marR="55158" marT="0" marB="0" anchor="ctr"/>
                </a:tc>
              </a:tr>
              <a:tr h="34320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55158" marR="55158" marT="0" marB="0" anchor="ctr"/>
                </a:tc>
              </a:tr>
            </a:tbl>
          </a:graphicData>
        </a:graphic>
      </p:graphicFrame>
      <p:pic>
        <p:nvPicPr>
          <p:cNvPr id="9" name="Picture 2" descr="C:\Users\Учитель\Desktop\Безымянны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94" y="286922"/>
            <a:ext cx="1215201" cy="121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338027630"/>
              </p:ext>
            </p:extLst>
          </p:nvPr>
        </p:nvGraphicFramePr>
        <p:xfrm>
          <a:off x="611559" y="1464688"/>
          <a:ext cx="8013481" cy="477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2313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6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6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 Math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659</Words>
  <Application>Microsoft Office PowerPoint</Application>
  <PresentationFormat>Экран (4:3)</PresentationFormat>
  <Paragraphs>204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Тема16</vt:lpstr>
      <vt:lpstr>1_Тема16</vt:lpstr>
      <vt:lpstr>Слайд 1</vt:lpstr>
      <vt:lpstr>Слайд 2</vt:lpstr>
      <vt:lpstr>Поступление в ВУЗы (география ВУЗов за последние 5 лет)</vt:lpstr>
      <vt:lpstr>Поступление на технические специальности</vt:lpstr>
      <vt:lpstr>Результаты ОГЭ по обязательным предметам</vt:lpstr>
      <vt:lpstr>Результаты ЕГЭ  по обязательным предметам</vt:lpstr>
      <vt:lpstr>Выпускники – отличники. Губернаторские стипендиаты.</vt:lpstr>
      <vt:lpstr>Особенности образовательной  программы (7-9 классы)</vt:lpstr>
      <vt:lpstr>Перечень дополнительных учебных предметов и курсов по выбору в рамках технологического профиля по направлению информатика</vt:lpstr>
      <vt:lpstr>Перечень дополнительных учебных предметов и курсов по выбору в рамках технологического профиля по направлению химия</vt:lpstr>
      <vt:lpstr>Результаты олимпиадного движения (победители и призеры)</vt:lpstr>
      <vt:lpstr>«Успех каждого ребенка»</vt:lpstr>
      <vt:lpstr>Сетевое взаимодействие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Admin-Video</cp:lastModifiedBy>
  <cp:revision>228</cp:revision>
  <dcterms:created xsi:type="dcterms:W3CDTF">2017-08-22T05:53:48Z</dcterms:created>
  <dcterms:modified xsi:type="dcterms:W3CDTF">2021-12-08T10:24:19Z</dcterms:modified>
</cp:coreProperties>
</file>