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29EB-2812-4726-B755-5F5DD8C3E548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444-9A73-4358-AC3B-C3ED52CF9C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29EB-2812-4726-B755-5F5DD8C3E548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444-9A73-4358-AC3B-C3ED52CF9C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29EB-2812-4726-B755-5F5DD8C3E548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444-9A73-4358-AC3B-C3ED52CF9C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29EB-2812-4726-B755-5F5DD8C3E548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444-9A73-4358-AC3B-C3ED52CF9C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29EB-2812-4726-B755-5F5DD8C3E548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444-9A73-4358-AC3B-C3ED52CF9C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29EB-2812-4726-B755-5F5DD8C3E548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444-9A73-4358-AC3B-C3ED52CF9C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29EB-2812-4726-B755-5F5DD8C3E548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444-9A73-4358-AC3B-C3ED52CF9C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29EB-2812-4726-B755-5F5DD8C3E548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444-9A73-4358-AC3B-C3ED52CF9C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29EB-2812-4726-B755-5F5DD8C3E548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444-9A73-4358-AC3B-C3ED52CF9C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29EB-2812-4726-B755-5F5DD8C3E548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444-9A73-4358-AC3B-C3ED52CF9C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29EB-2812-4726-B755-5F5DD8C3E548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444-9A73-4358-AC3B-C3ED52CF9C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929EB-2812-4726-B755-5F5DD8C3E548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7B444-9A73-4358-AC3B-C3ED52CF9C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иана\Desktop\Артем (8)\ФОН\background-159244__340.png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 r="20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1619672" y="2372885"/>
            <a:ext cx="72728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Обновление содержания</a:t>
            </a:r>
          </a:p>
          <a:p>
            <a:pPr algn="ctr"/>
            <a:r>
              <a:rPr lang="ru-RU" sz="2800" b="1" dirty="0" smtClean="0">
                <a:ln w="1905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общего образования</a:t>
            </a:r>
          </a:p>
          <a:p>
            <a:pPr algn="ctr"/>
            <a:r>
              <a:rPr lang="ru-RU" sz="2800" b="1" dirty="0" smtClean="0">
                <a:ln w="1905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проектах ФГОС НОО и ООО </a:t>
            </a:r>
            <a:endParaRPr lang="ru-RU" sz="2800" b="1" dirty="0">
              <a:ln w="1905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8976" y="4005064"/>
            <a:ext cx="46450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Кулакова Татьяна Ивановна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начальник предметно-методической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лаборатории  МАУ «Центр развития образования»</a:t>
            </a:r>
          </a:p>
        </p:txBody>
      </p:sp>
      <p:grpSp>
        <p:nvGrpSpPr>
          <p:cNvPr id="2" name="Группа 13"/>
          <p:cNvGrpSpPr/>
          <p:nvPr/>
        </p:nvGrpSpPr>
        <p:grpSpPr>
          <a:xfrm>
            <a:off x="467544" y="0"/>
            <a:ext cx="1260000" cy="6858000"/>
            <a:chOff x="467544" y="0"/>
            <a:chExt cx="1260000" cy="6858000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grpSpPr>
        <p:grpSp>
          <p:nvGrpSpPr>
            <p:cNvPr id="3" name="Группа 11"/>
            <p:cNvGrpSpPr/>
            <p:nvPr/>
          </p:nvGrpSpPr>
          <p:grpSpPr>
            <a:xfrm>
              <a:off x="467544" y="0"/>
              <a:ext cx="1260000" cy="6858000"/>
              <a:chOff x="467544" y="0"/>
              <a:chExt cx="1260000" cy="6858000"/>
            </a:xfrm>
          </p:grpSpPr>
          <p:grpSp>
            <p:nvGrpSpPr>
              <p:cNvPr id="4" name="Группа 10"/>
              <p:cNvGrpSpPr/>
              <p:nvPr/>
            </p:nvGrpSpPr>
            <p:grpSpPr>
              <a:xfrm>
                <a:off x="611808" y="0"/>
                <a:ext cx="935817" cy="6858000"/>
                <a:chOff x="611808" y="0"/>
                <a:chExt cx="935817" cy="6858000"/>
              </a:xfrm>
            </p:grpSpPr>
            <p:sp>
              <p:nvSpPr>
                <p:cNvPr id="28" name="Прямоугольник 2"/>
                <p:cNvSpPr/>
                <p:nvPr/>
              </p:nvSpPr>
              <p:spPr>
                <a:xfrm>
                  <a:off x="611808" y="0"/>
                  <a:ext cx="359792" cy="6858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9" name="Прямоугольник 28"/>
                <p:cNvSpPr/>
                <p:nvPr/>
              </p:nvSpPr>
              <p:spPr>
                <a:xfrm>
                  <a:off x="971601" y="0"/>
                  <a:ext cx="216024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0" name="Прямоугольник 4"/>
                <p:cNvSpPr/>
                <p:nvPr/>
              </p:nvSpPr>
              <p:spPr>
                <a:xfrm>
                  <a:off x="1187625" y="0"/>
                  <a:ext cx="360000" cy="6858000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pic>
            <p:nvPicPr>
              <p:cNvPr id="27" name="Picture 2" descr="C:\Users\Лиана\Documents\Работа Берестянная\логотипы\глобус последний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7544" y="620688"/>
                <a:ext cx="1260000" cy="1625985"/>
              </a:xfrm>
              <a:prstGeom prst="rect">
                <a:avLst/>
              </a:prstGeom>
              <a:noFill/>
            </p:spPr>
          </p:pic>
        </p:grpSp>
        <p:pic>
          <p:nvPicPr>
            <p:cNvPr id="16" name="Picture 3" descr="C:\Users\Лиана\Documents\Работа Берестянная\логотипы\gerb_gh_new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568" y="1967408"/>
              <a:ext cx="822243" cy="74151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16883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357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51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0190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546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993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0227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2577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Специалист</dc:creator>
  <cp:lastModifiedBy>Специалист</cp:lastModifiedBy>
  <cp:revision>1</cp:revision>
  <dcterms:created xsi:type="dcterms:W3CDTF">2019-12-19T04:26:47Z</dcterms:created>
  <dcterms:modified xsi:type="dcterms:W3CDTF">2019-12-19T04:27:28Z</dcterms:modified>
</cp:coreProperties>
</file>