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1pPr>
    <a:lvl2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2pPr>
    <a:lvl3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3pPr>
    <a:lvl4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4pPr>
    <a:lvl5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5pPr>
    <a:lvl6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6pPr>
    <a:lvl7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7pPr>
    <a:lvl8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8pPr>
    <a:lvl9pPr marL="0" marR="0" indent="0" algn="l" defTabSz="821531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2C323D"/>
        </a:solidFill>
        <a:effectLst/>
        <a:uFillTx/>
        <a:latin typeface="+mn-lt"/>
        <a:ea typeface="+mn-ea"/>
        <a:cs typeface="+mn-cs"/>
        <a:sym typeface="Avenir Nex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96FC"/>
    <a:srgbClr val="E77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0"/>
  </p:normalViewPr>
  <p:slideViewPr>
    <p:cSldViewPr snapToGrid="0" snapToObjects="1">
      <p:cViewPr varScale="1">
        <p:scale>
          <a:sx n="99" d="100"/>
          <a:sy n="99" d="100"/>
        </p:scale>
        <p:origin x="1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3699600000000001"/>
          <c:y val="0.387048"/>
          <c:w val="0.70988899999999999"/>
          <c:h val="0.516311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Создание достойных условий для осуществления образовательного процесса</c:v>
                </c:pt>
              </c:strCache>
            </c:strRef>
          </c:tx>
          <c:spPr>
            <a:solidFill>
              <a:schemeClr val="accent1">
                <a:lumOff val="16847"/>
              </a:schemeClr>
            </a:solidFill>
            <a:ln w="12700" cap="flat">
              <a:noFill/>
              <a:miter lim="400000"/>
            </a:ln>
            <a:effectLst>
              <a:outerShdw blurRad="127000" dist="76200" dir="18900000" algn="tl">
                <a:srgbClr val="000000">
                  <a:alpha val="7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59.1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1-5D41-BDA3-3BB7A07941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Обеспечение достижения учениками определенных образовательных результатов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127000" dist="76200" dir="18900000" algn="tl">
                <a:srgbClr val="000000">
                  <a:alpha val="7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18.8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D1-5D41-BDA3-3BB7A07941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Удовлетворение интересов учеников и их родителей</c:v>
                </c:pt>
              </c:strCache>
            </c:strRef>
          </c:tx>
          <c:spPr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>
              <a:outerShdw blurRad="127000" dist="76200" dir="18900000" algn="tl">
                <a:srgbClr val="000000">
                  <a:alpha val="7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D1-5D41-BDA3-3BB7A079411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Создание благоприятного психологического климата в школе</c:v>
                </c:pt>
              </c:strCache>
            </c:strRef>
          </c:tx>
          <c:spPr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127000" dist="76200" dir="18900000" algn="tl">
                <a:srgbClr val="000000">
                  <a:alpha val="7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D1-5D41-BDA3-3BB7A079411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Повышение рейтинга школы</c:v>
                </c:pt>
              </c:strCache>
            </c:strRef>
          </c:tx>
          <c:spPr>
            <a:solidFill>
              <a:srgbClr val="003462"/>
            </a:solidFill>
            <a:ln w="12700" cap="flat">
              <a:noFill/>
              <a:miter lim="400000"/>
            </a:ln>
            <a:effectLst>
              <a:outerShdw blurRad="127000" dist="76200" dir="18900000" algn="tl">
                <a:srgbClr val="000000">
                  <a:alpha val="7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D1-5D41-BDA3-3BB7A079411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Удовлетворение интересов педагогического коллектива</c:v>
                </c:pt>
              </c:strCache>
            </c:strRef>
          </c:tx>
          <c:spPr>
            <a:solidFill>
              <a:srgbClr val="001837"/>
            </a:solidFill>
            <a:ln w="12700" cap="flat">
              <a:noFill/>
              <a:miter lim="400000"/>
            </a:ln>
            <a:effectLst>
              <a:outerShdw blurRad="127000" dist="76200" dir="18900000" algn="tl">
                <a:srgbClr val="000000">
                  <a:alpha val="7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D1-5D41-BDA3-3BB7A0794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cross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4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4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ru-RU"/>
          </a:p>
        </c:txPr>
        <c:crossAx val="2094734552"/>
        <c:crosses val="autoZero"/>
        <c:crossBetween val="between"/>
        <c:majorUnit val="15"/>
        <c:minorUnit val="7.5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3115760000000000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800" b="0" i="0" u="none" strike="noStrike">
              <a:solidFill>
                <a:srgbClr val="000000"/>
              </a:solidFill>
              <a:latin typeface="Helvetica Neue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Shape 4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5" name="Shape 5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 рамках реализации целевой модели НСПР ПР будет осуществлен комплекс мероприятий, направленных как на совершенствование деятельности субъектов образования и профессионального развития педагогов на каждом уровне, так и на усиление координации и взаимодействия субъектов в рамках НСПР ПР.</a:t>
            </a:r>
          </a:p>
          <a:p>
            <a:r>
              <a:t>Обобщение отечественного опыта построения региональных систем повышения профессионального мастерства педагогов позволил выделить ряд основных представленных ниже моделей </a:t>
            </a:r>
          </a:p>
          <a:p>
            <a:r>
              <a:t>Модель 1. Ведущая роль – вуза (вузов), находящихся на территории региона (рисунок верхний)</a:t>
            </a:r>
          </a:p>
          <a:p>
            <a:r>
              <a:t>Переподготовка и повышение квалификации педагогических кадров при ведущей роли вуза (вузов) на территории региона. По этому варианту вуз должен иметь лицензию на ДПО, и в структуре вуза должна быть создана структура ДПО (отдел, центр, факультет или др.). В процессе реализации программ высшего и дополнительного профессионального образования при подготовке педагогических кадров возможно осуществление образовательных программ в сетевой форме [3]. При этом, вузы вступают в отношения с другими организациями образования:</a:t>
            </a:r>
          </a:p>
          <a:p>
            <a:r>
              <a:t>	вузы – с организациями СПО: учреждения СПО вступают в профессиональные ассоциации, становятся филиалами вузов; обеспечивается преемственность и согласование программ подготовки кадров, возможны условия целевого приема выпускников колледжа в вуз по согласованным программам подготовки кадров;</a:t>
            </a:r>
          </a:p>
          <a:p>
            <a:r>
              <a:t>	вузы – с организациями ДПО (ИПК, ИРО): привлечение специалистов; использование вузами материальной базы ДПО (ресурсных центров) для проведения занятий, организации стажировки и практик студентов; создание межвузовских лабораторий для отработки программ, методов обучения, формирования и оценивания сформированности профессиональных компетенций;</a:t>
            </a:r>
          </a:p>
          <a:p>
            <a:r>
              <a:t>	 вузы – с государственными и муниципальными образовательными организациями региона: открытие стажировочных площадок; заключение договоров (напр., сетевых) на организацию практики студентов, подготовку выпускных квалификационных работ </a:t>
            </a:r>
          </a:p>
          <a:p>
            <a:endParaRPr/>
          </a:p>
          <a:p>
            <a:r>
              <a:t>Модель 2. Ведущая роль – организации среднего профессионального образования – педагогического колледжа (СПО), находящейся на территории региона (рисунок нижний).</a:t>
            </a:r>
          </a:p>
          <a:p>
            <a:r>
              <a:t>По данной модели в ходе реализации программ подготовки кадров региональные организации СПО вступают в отношения с другими организациями образования: с вузами, организациями ДПО (ИПК, ИРО) по привлечению специалистов, использованию материальной базы вузов и ДПО (ресурсных центров) для проведения занятий, организации стажировок и практик студентов; с государственными и муниципальными образовательными организациями субъекта РФ для открытия площадок для стажировки, организации практики студентов и др. Такая модель встречается нередко в практике регионов достаточно жизнеспособна, поскольку педагогический колледж является организацией, подведомственной региональному органу управления образованием, и может быть основным исполнителем и транслятором региональной образовательной политики и инновационной политики в сфере образования.</a:t>
            </a:r>
          </a:p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288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6" name="Shape 6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Анатолий Беляев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0" name="Shape 8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12800">
              <a:lnSpc>
                <a:spcPct val="100000"/>
              </a:lnSpc>
              <a:defRPr sz="2800">
                <a:latin typeface="HeliosCondC"/>
                <a:ea typeface="HeliosCondC"/>
                <a:cs typeface="HeliosCondC"/>
                <a:sym typeface="HeliosCondC"/>
              </a:defRPr>
            </a:lvl1pPr>
          </a:lstStyle>
          <a:p>
            <a:r>
              <a:t>Аналитика — это процесс обнаружения, интерпретации и информирование о найденных закономерностях в данных, а также использование средств, которые помогают всей компании анализировать любые данные в любой среде и на любых устройствах. Аналитика предлагает и дополнительные возможности для достижения желаемых результатов, такие как оптимизация, снижение затрат и взаимодействие со стейкхолдерами. Те, кто успешно использует аналитику данных, не полагаются на интуицию и предпочитают результаты, основанные на анализе данных. В идеальном сценарии руководители создают объективную и беспристрастную методологию, и таким образом получают результаты без предвзятых мнений и былого опыта.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35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3" name="Shape 5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Модель 3. Ведущая роль – регионального института дополнительного профессионального образования (ИПК, ИРО) (рисунок верхний) </a:t>
            </a:r>
          </a:p>
          <a:p>
            <a:r>
              <a:t>Основания для реализации третьей модели – наличие государственного задания учредителей, а также социального заказа со стороны общественных и образовательных организаций, негосударственных организаций, руководящих и педагогических работников. </a:t>
            </a:r>
          </a:p>
          <a:p>
            <a:r>
              <a:t>Организации ДПО реализуют программы повышения квалификации, чаще всего в модульном режиме, что позволяет варьировать тематику и содержание курсов в связи с изменением актуальных проблем развивающегося образования, запросами слушателей, степенью их подготовленности и т. п. В последнее время большое значение приобретает переподготовка кадров к педагогической деятельности по новым профессиям, таким как тьютор, медиатор, наставник и др. [31]. </a:t>
            </a:r>
          </a:p>
          <a:p>
            <a:r>
              <a:t>При этом организация ДПО выполняет заказы различного рода: государственное задание от органа управления образованием с учётом обязательного повышения квалификации руководящих и педагогических работников 1 раз в три года и обязательное обучение отдельных категорий кадров в соответствии с приоритетами реализации ФГОС ОО и ДОО, а также инклюзивное образование, адаптированные образовательные программы и прочее, включая заказ образовательных организаций региона на реализацию программ ДПО; реализацию программ ДПО в рамках проектов, субсидий, грантов федерального и регионального уровня; персонифицированный заказ руководящих и педагогических работников региона [3].</a:t>
            </a:r>
          </a:p>
          <a:p>
            <a:r>
              <a:t>В процессе реализации программ дополнительного профессионального образования (переподготовки и повышения квалификации) педагогических кадров институты ДПО вступают в отношения с другими организациями образования:</a:t>
            </a:r>
          </a:p>
          <a:p>
            <a:r>
              <a:t>	с организациями СПО: создание сетевой модели ДПО в регионе, открытие базовых, стажировочных площадок по непрерывному профессиональному развитию педагогических кадров;</a:t>
            </a:r>
          </a:p>
          <a:p>
            <a:r>
              <a:t>	с вузами: создание сетевой модели ДПО; привлечение специалистов вуза к реализации программ ДПО; использование материальной базы вуза для проведения занятий, со слушателями; организация межвузовских лабораторий, кафедр, филиалов для ведения исследований актуальных проблем развития образования; создание межвузовских региональных инновационных площадок по разработке и внедрению лучших практик обновления содержания и технологий образования, практик профессионального развития педагогических работников;</a:t>
            </a:r>
          </a:p>
          <a:p>
            <a:r>
              <a:t>	 с муниципальными методическими службами (ММС): оформление заказа на реализацию программ ДПО для педагогических и руководящих кадров муниципального образования; создание инновационных площадок на базе ММС по разработке и апробации нового содержания и форм реализации общеобразовательных программ, новых программ ДПО;</a:t>
            </a:r>
          </a:p>
          <a:p>
            <a:r>
              <a:t>	 с государственными и муниципальными образовательными организациями региона: открытие стажировочных площадок; организация практики слушателей, формирование заказа на подготовку выпускных квалификационных работ </a:t>
            </a:r>
          </a:p>
          <a:p>
            <a:endParaRPr/>
          </a:p>
          <a:p>
            <a:r>
              <a:t>Модель 4. Развитие профессионального мастерства педагогов при участии муниципальной методической службы (ММС) (рисунок 2нижний).</a:t>
            </a:r>
          </a:p>
          <a:p>
            <a:r>
              <a:t>Основания для реализации модели – наличие муниципального задания, социального заказа со стороны органа управления образованием, образовательных организаций муниципального района, потребителей (педагогов и руководителей ОО). В системе муниципальных методических служб могут создаваться городские центры развития образования, которые получают лицензию на дополнительное профессиональное образование педагогических кадров [3].</a:t>
            </a:r>
          </a:p>
          <a:p>
            <a:r>
              <a:t>В процессе профессионального развития педагогические работники ММС коммуницируют с другими образовательными организациями:</a:t>
            </a:r>
          </a:p>
          <a:p>
            <a:r>
              <a:t>	с вузами по привлечению специалистов для реализации программ ДПО, научного руководства разработкой новых программ, модернизации содержание и технологий образования; </a:t>
            </a:r>
          </a:p>
          <a:p>
            <a:r>
              <a:t>	с организациями СПО по привлечению специалистов СПО для участия в программах ДПО, использованию базы СПО для проведения занятий со слушателями; </a:t>
            </a:r>
          </a:p>
          <a:p>
            <a:r>
              <a:t>	с организациями ДПО (ИПК, ИРО) по формированию заказа по организациям программ ДПО на базе муниципального района, использованию материальной базы ДПО (ресурсных центров) для проведения занятий, организации стажировки и практик слушателей; </a:t>
            </a:r>
          </a:p>
          <a:p>
            <a:r>
              <a:t>	с государственными и муниципальными образовательными организациями для открытия стажировочных площадок, организации практики и стажировок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1" name="Shape 5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Модель 5. Повышение профессионального мастерства педагогов в системе внутрифирменного (корпоративного) обучения кадров (рисунок 2.22). </a:t>
            </a:r>
          </a:p>
          <a:p>
            <a:r>
              <a:t>Основаниями для реализации модели здесь выступают профессиональная готовность административной команды образовательной организации к внутрифирменному (корпоративному) обучению кадров и потребность коллектива в саморазвитии. Немаловажным условием является готовность руководителя образовательной организации выступать основным заказчиком к НСПР ПР, видеть профессиональное развитие педагогов как ресурс реализации стратегии развития образовательной организации в контексте государственно образовательной политики. </a:t>
            </a:r>
          </a:p>
          <a:p>
            <a:r>
              <a:t>В процессе профессионального развития кадров в условиях внутрифирменного обучения образовательные организации вступают в отношения с другими организациями образования: </a:t>
            </a:r>
          </a:p>
          <a:p>
            <a:r>
              <a:t>	с вузами, организациями СПО по привлечению специалистов для реализации внутрифирменных семинаров, обеспечения научного руководства разработкой нового содержания и технологий образования, для участия в экспертизе профессионального мастерства педагогического коллектива;</a:t>
            </a:r>
          </a:p>
          <a:p>
            <a:r>
              <a:t>	с организациями ДПО (ИПК, ИРО) по формированию заказа на разработку и совместную реализацию программ внутрифирменного обучения, привлечение специалистов ДПО к экспертной работе, научному руководству инновационными разработками; </a:t>
            </a:r>
          </a:p>
          <a:p>
            <a:r>
              <a:t>	с организациями ДПО в целях использования материальной базы ДПО (ресурсных центров) для проведения занятий [31].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-Описание стержневых компетенций педагогов</a:t>
            </a:r>
          </a:p>
          <a:p>
            <a:endParaRPr/>
          </a:p>
          <a:p>
            <a:r>
              <a:t>-развитие индивидуальной компетенции работников путем их обучения, проведения тренингов, формирования соответствующей корпоративной культуры, нацеленной на обмен знаниями между сотрудниками, организация команд, сетевое взаимодействие;</a:t>
            </a:r>
          </a:p>
          <a:p>
            <a:r>
              <a:t>	формирование и развитие внутрикорпоративных информационных систем и баз данных;  выстраивание прогрессивной оргструктуры, ориентированной на интенсивный обмен знаниями внутри организации; осуществление действий, направленных на увеличение отдачи от имеющихся нематериальных активов – продажа или передача авторских прав, патентов, ноу-хау, лицензий и пр.;</a:t>
            </a:r>
          </a:p>
          <a:p>
            <a:r>
              <a:t>	построение эффективных внешних связей организации, которые увеличивают конкурентоспособность, способствуют эффективному использованию ее преимуществ:  формирование имиджа, управление торговой маркой, а также управление взаимодействием отдельных элементов внешней среды организации (общественные советы, читательские конференции, собрания потребителей, ассоциации выпускников и пр.);</a:t>
            </a:r>
          </a:p>
          <a:p>
            <a:r>
              <a:t>	формирование такого взаимодействия с клиентами, организациями-аналогами, которое повышают индивидуальную компетенцию сотрудников организации (прямые контакты, социологические исследования, передача знаний на безвозмездной основе, бенчмаркинг , стажировки, дистанционное обучение и др.);</a:t>
            </a:r>
          </a:p>
          <a:p>
            <a:r>
              <a:t>	перенос индивидуального знания (неявного) во внутрикорпоративные информационные  системы (в явное знание) и закреплением его там с целью широкого использования другими сотрудниками  (базы знаний, базы данных о лучших управленческих и организационных решениях, внутрикорпоративные  видеоконференции, службы сообщений, электронная почта и другие технологии);</a:t>
            </a:r>
          </a:p>
          <a:p>
            <a:r>
              <a:t>	перенос знаний из сферы взаимодействия с внешними контрагентами организации во внутрикорпоративные системы и закреплением их там с целью широкого использования сотрудниками (базы данных о потребителях и их предпочтениях, о потенциальных проблемах потребителей, горячая линия - для организации индивидуального обслуживания клиентов;  сбор данных о продажах, альянсы с конкурентами для совместного решения некоторых проблем);</a:t>
            </a:r>
          </a:p>
          <a:p>
            <a:r>
              <a:t>	одновременное использование комплекса вышеназванных стратегий, основанное на регулярном мониторинге и оценке интеллектуального капитала, его экономической эффективности 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5" name="Shape 5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Транзакционное лидерство — это стиль лидерства, при котором лидер добивается выполнения поставленных задач от своих последователей через метод «кнута и пряника».</a:t>
            </a:r>
          </a:p>
          <a:p>
            <a:endParaRPr/>
          </a:p>
          <a:p>
            <a:r>
              <a:t>Трансформационное лидерство усиливает мотивацию, моральный дух и производительность последователей с помощью различных механизмов. В данной модели лидер является образцом для подражания для его последователей.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5" name="Shape 5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Зелёные – культивирующие лидеры в большей степени фокусируется на ценностях и людях. Их миссия – пробуждать любовь и сочувствие из глубин человеческих сердец. Ганди и мать Teresa</a:t>
            </a:r>
          </a:p>
          <a:p>
            <a:endParaRPr/>
          </a:p>
          <a:p>
            <a:r>
              <a:t>Жёлтый – включающая лидеры больше сконцентрированы на отношениях и создании команд. Аврам Линкольн</a:t>
            </a:r>
          </a:p>
          <a:p>
            <a:endParaRPr/>
          </a:p>
          <a:p>
            <a:r>
              <a:t>Синие лидера – визионеры больше привержены творчеству и стремлению к совершенству. Стив Джобс</a:t>
            </a:r>
          </a:p>
          <a:p>
            <a:r>
              <a:t>Оранжевая – направляющие лидеры привыкли фокусироваться на системах, планах и уверенности в успехе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8" name="Shape 5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Урок рисования в первом классе. Одна девочка очень сосредоточенно и увлечённо трудится над своей работой. Учитель:</a:t>
            </a:r>
          </a:p>
          <a:p>
            <a:r>
              <a:t>– что это ты так старательно рисуешь?</a:t>
            </a:r>
          </a:p>
          <a:p>
            <a:r>
              <a:t>– Бога</a:t>
            </a:r>
          </a:p>
          <a:p>
            <a:r>
              <a:t>– Но его же никто никогда не видел</a:t>
            </a:r>
          </a:p>
          <a:p>
            <a:r>
              <a:t>- Сейчас увидят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5" name="Shape 5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Анна Коровко</a:t>
            </a:r>
          </a:p>
          <a:p>
            <a:r>
              <a:t>Ровнова Людмила Викторовна</a:t>
            </a:r>
          </a:p>
          <a:p>
            <a:r>
              <a:t>Щелкун Надежда Игнатьевна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Интерпретировать результаты и предоставить обратную связь</a:t>
            </a:r>
          </a:p>
          <a:p>
            <a:r>
              <a:t>Согласно Линдсли, Брассу и Томасу (1995), одним из наиболее важных аспектов роли лидера в улучшении восприятия коллективной эффективности является помощь группе в интерпретации результатов работы. Вместо того, чтобы просто констатировать результаты, руководители должны контекстуализировать результаты тремя способами:</a:t>
            </a:r>
          </a:p>
          <a:p>
            <a:r>
              <a:t>• Определите конкретные усилия, которые привели к успеху, который можно использовать в будущих усилиях.</a:t>
            </a:r>
          </a:p>
          <a:p>
            <a:r>
              <a:t>• Объясните, как результаты вписываются в общее понимание того, что составляет успех.</a:t>
            </a:r>
          </a:p>
          <a:p>
            <a:r>
              <a:t>• Представлять результаты таким образом, чтобы развить уверенность, одновременно смягчая тенденции к самоуверенности и самоуспокоенности (если результат успешный) или пораженчеству (если результат отрицательный). (ссылка 18)</a:t>
            </a:r>
          </a:p>
          <a:p>
            <a:r>
              <a:t>Лидеры, которые определяют причины успеха, когда они представляют положительные результаты, и которые могут умерить успех с осознанием того, что впереди будут проблемы, могут вдохновить своих преподавателей на продолжение работы по совершенствованию своей практики. (ссылка 19) Необходима качественная, детальная обратная связь по результатам работы, чтобы построить организацию с высокой коллективной эффективностью, которая признает, что она может решать стоящие перед ней задачи.</a:t>
            </a:r>
          </a:p>
          <a:p>
            <a:endParaRPr/>
          </a:p>
          <a:p>
            <a:r>
              <a:t>Вовлекайте учителей в процесс принятия решений в школе</a:t>
            </a:r>
          </a:p>
          <a:p>
            <a:r>
              <a:t>Годдард, Хой и Вулфолк Хой (2004) утверждают, что «чем больше учителей имеют возможность влиять на учебно-значимые школьные решения, тем более вероятно, что школа будет характеризоваться здравым смыслом коллективной эффективности» (ссылка 20). Эти исследователи далее описывают различные способы, с помощью которых учителя могут влиять на соответствующие учебные решения, в том числе контроль над учебной программой, учебными материалами и мероприятиями; профессиональное развитие; общение с родителями; размещение учащихся; и дисциплинарная политика.</a:t>
            </a:r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">
    <p:bg>
      <p:bgPr>
        <a:solidFill>
          <a:srgbClr val="2C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oto-Placeholder1.jpg"/>
          <p:cNvSpPr>
            <a:spLocks noGrp="1"/>
          </p:cNvSpPr>
          <p:nvPr>
            <p:ph type="pic" idx="21"/>
          </p:nvPr>
        </p:nvSpPr>
        <p:spPr>
          <a:xfrm>
            <a:off x="0" y="-6088"/>
            <a:ext cx="24384000" cy="176052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540000" y="7622910"/>
            <a:ext cx="19304000" cy="1905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2032000"/>
            <a:ext cx="19304000" cy="4953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821531">
              <a:lnSpc>
                <a:spcPct val="90000"/>
              </a:lnSpc>
              <a:defRPr sz="14500" b="1" cap="all">
                <a:solidFill>
                  <a:srgbClr val="25B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" name="Start Presentation"/>
          <p:cNvSpPr>
            <a:spLocks noGrp="1"/>
          </p:cNvSpPr>
          <p:nvPr>
            <p:ph type="body" sz="quarter" idx="22"/>
          </p:nvPr>
        </p:nvSpPr>
        <p:spPr>
          <a:xfrm>
            <a:off x="9017000" y="11422116"/>
            <a:ext cx="6350000" cy="1016001"/>
          </a:xfrm>
          <a:prstGeom prst="rect">
            <a:avLst/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Start Presentation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3866554" y="1145976"/>
            <a:ext cx="358760" cy="762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Прямоугольник"/>
          <p:cNvSpPr>
            <a:spLocks noGrp="1"/>
          </p:cNvSpPr>
          <p:nvPr>
            <p:ph type="body" sz="quarter" idx="21"/>
          </p:nvPr>
        </p:nvSpPr>
        <p:spPr>
          <a:xfrm>
            <a:off x="2552700" y="4818260"/>
            <a:ext cx="19278600" cy="3196830"/>
          </a:xfrm>
          <a:prstGeom prst="rect">
            <a:avLst/>
          </a:prstGeom>
          <a:ln w="25400">
            <a:solidFill>
              <a:srgbClr val="2C323D"/>
            </a:solidFill>
          </a:ln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6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4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4000" y="1332841"/>
            <a:ext cx="381001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5" name="Economic and Technological Changes"/>
          <p:cNvSpPr>
            <a:spLocks noGrp="1"/>
          </p:cNvSpPr>
          <p:nvPr>
            <p:ph type="body" sz="quarter" idx="22"/>
          </p:nvPr>
        </p:nvSpPr>
        <p:spPr>
          <a:xfrm>
            <a:off x="3809802" y="3559175"/>
            <a:ext cx="5080001" cy="2500313"/>
          </a:xfrm>
          <a:prstGeom prst="roundRect">
            <a:avLst>
              <a:gd name="adj" fmla="val 0"/>
            </a:avLst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Economic and Technological Changes</a:t>
            </a:r>
          </a:p>
        </p:txBody>
      </p:sp>
      <p:sp>
        <p:nvSpPr>
          <p:cNvPr id="166" name="Workforce availability &amp;…"/>
          <p:cNvSpPr>
            <a:spLocks noGrp="1"/>
          </p:cNvSpPr>
          <p:nvPr>
            <p:ph type="body" sz="quarter" idx="23"/>
          </p:nvPr>
        </p:nvSpPr>
        <p:spPr>
          <a:xfrm>
            <a:off x="9649221" y="3559175"/>
            <a:ext cx="5080001" cy="2500313"/>
          </a:xfrm>
          <a:prstGeom prst="roundRect">
            <a:avLst>
              <a:gd name="adj" fmla="val 0"/>
            </a:avLst>
          </a:prstGeom>
          <a:solidFill>
            <a:srgbClr val="25BFFF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Workforce availability &amp; </a:t>
            </a:r>
          </a:p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quality</a:t>
            </a:r>
          </a:p>
        </p:txBody>
      </p:sp>
      <p:sp>
        <p:nvSpPr>
          <p:cNvPr id="167" name="Growth in contingent workforce"/>
          <p:cNvSpPr>
            <a:spLocks noGrp="1"/>
          </p:cNvSpPr>
          <p:nvPr>
            <p:ph type="body" sz="quarter" idx="24"/>
          </p:nvPr>
        </p:nvSpPr>
        <p:spPr>
          <a:xfrm>
            <a:off x="15488640" y="3559175"/>
            <a:ext cx="5080001" cy="2500313"/>
          </a:xfrm>
          <a:prstGeom prst="roundRect">
            <a:avLst>
              <a:gd name="adj" fmla="val 0"/>
            </a:avLst>
          </a:prstGeom>
          <a:solidFill>
            <a:srgbClr val="AFC1D7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Growth in contingent workforce</a:t>
            </a:r>
          </a:p>
        </p:txBody>
      </p:sp>
      <p:sp>
        <p:nvSpPr>
          <p:cNvPr id="168" name="organizational restructuring, mergers &amp; acquisitions"/>
          <p:cNvSpPr>
            <a:spLocks noGrp="1"/>
          </p:cNvSpPr>
          <p:nvPr>
            <p:ph type="body" sz="quarter" idx="25"/>
          </p:nvPr>
        </p:nvSpPr>
        <p:spPr>
          <a:xfrm>
            <a:off x="3809802" y="6773862"/>
            <a:ext cx="5080001" cy="2500313"/>
          </a:xfrm>
          <a:prstGeom prst="roundRect">
            <a:avLst>
              <a:gd name="adj" fmla="val 0"/>
            </a:avLst>
          </a:prstGeom>
          <a:solidFill>
            <a:srgbClr val="AFC1D7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organizational restructuring, mergers &amp; acquisitions</a:t>
            </a:r>
          </a:p>
        </p:txBody>
      </p:sp>
      <p:sp>
        <p:nvSpPr>
          <p:cNvPr id="169" name="work &amp;…"/>
          <p:cNvSpPr>
            <a:spLocks noGrp="1"/>
          </p:cNvSpPr>
          <p:nvPr>
            <p:ph type="body" sz="quarter" idx="26"/>
          </p:nvPr>
        </p:nvSpPr>
        <p:spPr>
          <a:xfrm>
            <a:off x="9649221" y="6773862"/>
            <a:ext cx="5080001" cy="2500313"/>
          </a:xfrm>
          <a:prstGeom prst="roundRect">
            <a:avLst>
              <a:gd name="adj" fmla="val 0"/>
            </a:avLst>
          </a:prstGeom>
          <a:solidFill>
            <a:srgbClr val="4376A0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work &amp; </a:t>
            </a:r>
          </a:p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family balance</a:t>
            </a:r>
          </a:p>
        </p:txBody>
      </p:sp>
      <p:sp>
        <p:nvSpPr>
          <p:cNvPr id="170" name="demographics…"/>
          <p:cNvSpPr>
            <a:spLocks noGrp="1"/>
          </p:cNvSpPr>
          <p:nvPr>
            <p:ph type="body" sz="quarter" idx="27"/>
          </p:nvPr>
        </p:nvSpPr>
        <p:spPr>
          <a:xfrm>
            <a:off x="15488640" y="6773862"/>
            <a:ext cx="5080001" cy="2500313"/>
          </a:xfrm>
          <a:prstGeom prst="roundRect">
            <a:avLst>
              <a:gd name="adj" fmla="val 0"/>
            </a:avLst>
          </a:prstGeom>
          <a:solidFill>
            <a:srgbClr val="4376A0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demographics </a:t>
            </a:r>
          </a:p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&amp; diversity issues</a:t>
            </a:r>
          </a:p>
        </p:txBody>
      </p:sp>
      <p:sp>
        <p:nvSpPr>
          <p:cNvPr id="17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540000" y="10422301"/>
            <a:ext cx="19304000" cy="19010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2" name="Slide #"/>
          <p:cNvSpPr txBox="1">
            <a:spLocks noGrp="1"/>
          </p:cNvSpPr>
          <p:nvPr>
            <p:ph type="body" sz="quarter" idx="28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0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1" name="Прямоугольник"/>
          <p:cNvSpPr>
            <a:spLocks noGrp="1"/>
          </p:cNvSpPr>
          <p:nvPr>
            <p:ph type="body" sz="quarter" idx="21"/>
          </p:nvPr>
        </p:nvSpPr>
        <p:spPr>
          <a:xfrm>
            <a:off x="2540000" y="3750468"/>
            <a:ext cx="9526985" cy="4186636"/>
          </a:xfrm>
          <a:prstGeom prst="rect">
            <a:avLst/>
          </a:prstGeom>
          <a:solidFill>
            <a:srgbClr val="AFC1D7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2" name="Administrative…"/>
          <p:cNvSpPr txBox="1">
            <a:spLocks noGrp="1"/>
          </p:cNvSpPr>
          <p:nvPr>
            <p:ph type="body" sz="quarter" idx="22"/>
          </p:nvPr>
        </p:nvSpPr>
        <p:spPr>
          <a:xfrm>
            <a:off x="3175000" y="4132857"/>
            <a:ext cx="8256985" cy="14541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Administrative 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Role</a:t>
            </a:r>
          </a:p>
        </p:txBody>
      </p:sp>
      <p:sp>
        <p:nvSpPr>
          <p:cNvPr id="183" name="Прямоугольник"/>
          <p:cNvSpPr>
            <a:spLocks noGrp="1"/>
          </p:cNvSpPr>
          <p:nvPr>
            <p:ph type="body" sz="quarter" idx="23"/>
          </p:nvPr>
        </p:nvSpPr>
        <p:spPr>
          <a:xfrm>
            <a:off x="12317015" y="3750468"/>
            <a:ext cx="9525001" cy="4186636"/>
          </a:xfrm>
          <a:prstGeom prst="rect">
            <a:avLst/>
          </a:prstGeom>
          <a:solidFill>
            <a:srgbClr val="25BFFF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4" name="Employee…"/>
          <p:cNvSpPr txBox="1">
            <a:spLocks noGrp="1"/>
          </p:cNvSpPr>
          <p:nvPr>
            <p:ph type="body" sz="quarter" idx="24"/>
          </p:nvPr>
        </p:nvSpPr>
        <p:spPr>
          <a:xfrm>
            <a:off x="12977084" y="4249737"/>
            <a:ext cx="8255001" cy="14541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Employee 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Advocate Role</a:t>
            </a:r>
          </a:p>
        </p:txBody>
      </p:sp>
      <p:sp>
        <p:nvSpPr>
          <p:cNvPr id="185" name="Прямоугольник"/>
          <p:cNvSpPr>
            <a:spLocks noGrp="1"/>
          </p:cNvSpPr>
          <p:nvPr>
            <p:ph type="body" sz="quarter" idx="25"/>
          </p:nvPr>
        </p:nvSpPr>
        <p:spPr>
          <a:xfrm>
            <a:off x="2540000" y="8161734"/>
            <a:ext cx="9526985" cy="4186635"/>
          </a:xfrm>
          <a:prstGeom prst="rect">
            <a:avLst/>
          </a:prstGeom>
          <a:solidFill>
            <a:srgbClr val="2C323D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6" name="Operational…"/>
          <p:cNvSpPr txBox="1">
            <a:spLocks noGrp="1"/>
          </p:cNvSpPr>
          <p:nvPr>
            <p:ph type="body" sz="quarter" idx="26"/>
          </p:nvPr>
        </p:nvSpPr>
        <p:spPr>
          <a:xfrm>
            <a:off x="3175000" y="8574087"/>
            <a:ext cx="8255000" cy="14541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Operational 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Role</a:t>
            </a:r>
          </a:p>
        </p:txBody>
      </p:sp>
      <p:sp>
        <p:nvSpPr>
          <p:cNvPr id="187" name="Прямоугольник"/>
          <p:cNvSpPr>
            <a:spLocks noGrp="1"/>
          </p:cNvSpPr>
          <p:nvPr>
            <p:ph type="body" sz="quarter" idx="27"/>
          </p:nvPr>
        </p:nvSpPr>
        <p:spPr>
          <a:xfrm>
            <a:off x="12317015" y="8161734"/>
            <a:ext cx="9525001" cy="4186635"/>
          </a:xfrm>
          <a:prstGeom prst="rect">
            <a:avLst/>
          </a:prstGeom>
          <a:solidFill>
            <a:srgbClr val="4376A0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8" name="Strategic…"/>
          <p:cNvSpPr txBox="1">
            <a:spLocks noGrp="1"/>
          </p:cNvSpPr>
          <p:nvPr>
            <p:ph type="body" sz="quarter" idx="28"/>
          </p:nvPr>
        </p:nvSpPr>
        <p:spPr>
          <a:xfrm>
            <a:off x="12991571" y="8575079"/>
            <a:ext cx="8255001" cy="14541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Strategic 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Role</a:t>
            </a:r>
          </a:p>
        </p:txBody>
      </p:sp>
      <p:sp>
        <p:nvSpPr>
          <p:cNvPr id="189" name="Cras justo odio, dapibus ac facilisis in, egestas eget quam. Vestibulum id ligula porta felis euismod semper."/>
          <p:cNvSpPr txBox="1">
            <a:spLocks noGrp="1"/>
          </p:cNvSpPr>
          <p:nvPr>
            <p:ph type="body" sz="quarter" idx="29"/>
          </p:nvPr>
        </p:nvSpPr>
        <p:spPr>
          <a:xfrm>
            <a:off x="3175000" y="5840610"/>
            <a:ext cx="8255000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Cras justo odio, dapibus ac facilisis in, egestas eget quam. Vestibulum id ligula porta felis euismod semper.</a:t>
            </a:r>
          </a:p>
        </p:txBody>
      </p:sp>
      <p:sp>
        <p:nvSpPr>
          <p:cNvPr id="190" name="Curabitur blandit tempus porttitor. Morbi leo risus, porta ac consectetur ac, vestibulum at eros."/>
          <p:cNvSpPr txBox="1">
            <a:spLocks noGrp="1"/>
          </p:cNvSpPr>
          <p:nvPr>
            <p:ph type="body" sz="quarter" idx="30"/>
          </p:nvPr>
        </p:nvSpPr>
        <p:spPr>
          <a:xfrm>
            <a:off x="12986742" y="5840610"/>
            <a:ext cx="8255001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Curabitur blandit tempus porttitor. Morbi leo risus, porta ac consectetur ac, vestibulum at eros.</a:t>
            </a:r>
          </a:p>
        </p:txBody>
      </p:sp>
      <p:sp>
        <p:nvSpPr>
          <p:cNvPr id="191" name="Cras justo odio, dapibus ac facilisis in, egestas eget quam. Vestibulum id ligula porta felis euismod semper."/>
          <p:cNvSpPr txBox="1">
            <a:spLocks noGrp="1"/>
          </p:cNvSpPr>
          <p:nvPr>
            <p:ph type="body" sz="quarter" idx="31"/>
          </p:nvPr>
        </p:nvSpPr>
        <p:spPr>
          <a:xfrm>
            <a:off x="3175000" y="10156031"/>
            <a:ext cx="8255000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Cras justo odio, dapibus ac facilisis in, egestas eget quam. Vestibulum id ligula porta felis euismod semper.</a:t>
            </a:r>
          </a:p>
        </p:txBody>
      </p:sp>
      <p:sp>
        <p:nvSpPr>
          <p:cNvPr id="192" name="Curabitur blandit tempus porttitor. Morbi leo risus, porta ac consectetur ac, vestibulum at eros."/>
          <p:cNvSpPr txBox="1">
            <a:spLocks noGrp="1"/>
          </p:cNvSpPr>
          <p:nvPr>
            <p:ph type="body" sz="quarter" idx="32"/>
          </p:nvPr>
        </p:nvSpPr>
        <p:spPr>
          <a:xfrm>
            <a:off x="12991571" y="10157023"/>
            <a:ext cx="8255001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Curabitur blandit tempus porttitor. Morbi leo risus, porta ac consectetur ac, vestibulum at eros.</a:t>
            </a:r>
          </a:p>
        </p:txBody>
      </p:sp>
      <p:sp>
        <p:nvSpPr>
          <p:cNvPr id="193" name="Slide #"/>
          <p:cNvSpPr txBox="1">
            <a:spLocks noGrp="1"/>
          </p:cNvSpPr>
          <p:nvPr>
            <p:ph type="body" sz="quarter" idx="33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Фигура"/>
          <p:cNvSpPr>
            <a:spLocks noGrp="1"/>
          </p:cNvSpPr>
          <p:nvPr>
            <p:ph type="body" sz="quarter" idx="21"/>
          </p:nvPr>
        </p:nvSpPr>
        <p:spPr>
          <a:xfrm rot="10800000">
            <a:off x="9066609" y="4631436"/>
            <a:ext cx="3809970" cy="3780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2C323D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01" name="Фигура"/>
          <p:cNvSpPr>
            <a:spLocks noGrp="1"/>
          </p:cNvSpPr>
          <p:nvPr>
            <p:ph type="body" sz="quarter" idx="22"/>
          </p:nvPr>
        </p:nvSpPr>
        <p:spPr>
          <a:xfrm rot="16200000">
            <a:off x="11522371" y="4646386"/>
            <a:ext cx="3809970" cy="3780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25BFFF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02" name="Фигура"/>
          <p:cNvSpPr>
            <a:spLocks noGrp="1"/>
          </p:cNvSpPr>
          <p:nvPr>
            <p:ph type="body" sz="quarter" idx="23"/>
          </p:nvPr>
        </p:nvSpPr>
        <p:spPr>
          <a:xfrm rot="5400000">
            <a:off x="9051659" y="7095170"/>
            <a:ext cx="3809970" cy="3780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4376A0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03" name="Фигура"/>
          <p:cNvSpPr>
            <a:spLocks noGrp="1"/>
          </p:cNvSpPr>
          <p:nvPr>
            <p:ph type="body" sz="quarter" idx="24"/>
          </p:nvPr>
        </p:nvSpPr>
        <p:spPr>
          <a:xfrm>
            <a:off x="11507421" y="7110121"/>
            <a:ext cx="3809970" cy="3780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04" name="A"/>
          <p:cNvSpPr txBox="1">
            <a:spLocks noGrp="1"/>
          </p:cNvSpPr>
          <p:nvPr>
            <p:ph type="body" sz="quarter" idx="25"/>
          </p:nvPr>
        </p:nvSpPr>
        <p:spPr>
          <a:xfrm>
            <a:off x="11884982" y="4811221"/>
            <a:ext cx="628986" cy="762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A</a:t>
            </a:r>
          </a:p>
        </p:txBody>
      </p:sp>
      <p:sp>
        <p:nvSpPr>
          <p:cNvPr id="2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7" name="C"/>
          <p:cNvSpPr txBox="1">
            <a:spLocks noGrp="1"/>
          </p:cNvSpPr>
          <p:nvPr>
            <p:ph type="body" sz="quarter" idx="26"/>
          </p:nvPr>
        </p:nvSpPr>
        <p:spPr>
          <a:xfrm>
            <a:off x="11877507" y="9984391"/>
            <a:ext cx="628986" cy="762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</a:t>
            </a:r>
          </a:p>
        </p:txBody>
      </p:sp>
      <p:sp>
        <p:nvSpPr>
          <p:cNvPr id="208" name="B"/>
          <p:cNvSpPr txBox="1">
            <a:spLocks noGrp="1"/>
          </p:cNvSpPr>
          <p:nvPr>
            <p:ph type="body" sz="quarter" idx="27"/>
          </p:nvPr>
        </p:nvSpPr>
        <p:spPr>
          <a:xfrm>
            <a:off x="14528170" y="7379325"/>
            <a:ext cx="628986" cy="762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B</a:t>
            </a:r>
          </a:p>
        </p:txBody>
      </p:sp>
      <p:sp>
        <p:nvSpPr>
          <p:cNvPr id="209" name="D"/>
          <p:cNvSpPr txBox="1">
            <a:spLocks noGrp="1"/>
          </p:cNvSpPr>
          <p:nvPr>
            <p:ph type="body" sz="quarter" idx="28"/>
          </p:nvPr>
        </p:nvSpPr>
        <p:spPr>
          <a:xfrm>
            <a:off x="9348951" y="7379325"/>
            <a:ext cx="628986" cy="762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D</a:t>
            </a:r>
          </a:p>
        </p:txBody>
      </p:sp>
      <p:sp>
        <p:nvSpPr>
          <p:cNvPr id="210" name="Financial Resources"/>
          <p:cNvSpPr>
            <a:spLocks noGrp="1"/>
          </p:cNvSpPr>
          <p:nvPr>
            <p:ph type="body" sz="quarter" idx="29"/>
          </p:nvPr>
        </p:nvSpPr>
        <p:spPr>
          <a:xfrm>
            <a:off x="2540000" y="3560436"/>
            <a:ext cx="5715000" cy="133945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Financial Resources</a:t>
            </a:r>
          </a:p>
        </p:txBody>
      </p:sp>
      <p:sp>
        <p:nvSpPr>
          <p:cNvPr id="211" name="Cras mattis purus sit amet fermentum. Donec id elit non mi porta."/>
          <p:cNvSpPr>
            <a:spLocks noGrp="1"/>
          </p:cNvSpPr>
          <p:nvPr>
            <p:ph type="body" sz="quarter" idx="30"/>
          </p:nvPr>
        </p:nvSpPr>
        <p:spPr>
          <a:xfrm>
            <a:off x="2540000" y="5078483"/>
            <a:ext cx="5715000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Cras mattis purus sit amet fermentum. Donec id elit non mi porta.</a:t>
            </a:r>
          </a:p>
        </p:txBody>
      </p:sp>
      <p:sp>
        <p:nvSpPr>
          <p:cNvPr id="212" name="Physical Resources"/>
          <p:cNvSpPr>
            <a:spLocks noGrp="1"/>
          </p:cNvSpPr>
          <p:nvPr>
            <p:ph type="body" sz="quarter" idx="31"/>
          </p:nvPr>
        </p:nvSpPr>
        <p:spPr>
          <a:xfrm>
            <a:off x="16129000" y="3560436"/>
            <a:ext cx="5715000" cy="133945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Physical Resources</a:t>
            </a:r>
          </a:p>
        </p:txBody>
      </p:sp>
      <p:sp>
        <p:nvSpPr>
          <p:cNvPr id="213" name="Curabitur blandit tempus commodo cursus magna, vel scelerisque."/>
          <p:cNvSpPr>
            <a:spLocks noGrp="1"/>
          </p:cNvSpPr>
          <p:nvPr>
            <p:ph type="body" sz="quarter" idx="32"/>
          </p:nvPr>
        </p:nvSpPr>
        <p:spPr>
          <a:xfrm>
            <a:off x="16129000" y="5078483"/>
            <a:ext cx="5715000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Curabitur blandit tempus commodo cursus magna, vel scelerisque.</a:t>
            </a:r>
          </a:p>
        </p:txBody>
      </p:sp>
      <p:sp>
        <p:nvSpPr>
          <p:cNvPr id="214" name="Organisation Resources"/>
          <p:cNvSpPr>
            <a:spLocks noGrp="1"/>
          </p:cNvSpPr>
          <p:nvPr>
            <p:ph type="body" sz="quarter" idx="33"/>
          </p:nvPr>
        </p:nvSpPr>
        <p:spPr>
          <a:xfrm>
            <a:off x="2540000" y="9014221"/>
            <a:ext cx="5715000" cy="133945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Organisation Resources</a:t>
            </a:r>
          </a:p>
        </p:txBody>
      </p:sp>
      <p:sp>
        <p:nvSpPr>
          <p:cNvPr id="215" name="Aenean lacinia bibendum nulla. Donec ullamcorper nulla non metus."/>
          <p:cNvSpPr>
            <a:spLocks noGrp="1"/>
          </p:cNvSpPr>
          <p:nvPr>
            <p:ph type="body" sz="quarter" idx="34"/>
          </p:nvPr>
        </p:nvSpPr>
        <p:spPr>
          <a:xfrm>
            <a:off x="2540000" y="10544968"/>
            <a:ext cx="5715000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Aenean lacinia bibendum nulla. Donec ullamcorper nulla non metus.</a:t>
            </a:r>
          </a:p>
        </p:txBody>
      </p:sp>
      <p:sp>
        <p:nvSpPr>
          <p:cNvPr id="216" name="Human…"/>
          <p:cNvSpPr>
            <a:spLocks noGrp="1"/>
          </p:cNvSpPr>
          <p:nvPr>
            <p:ph type="body" sz="quarter" idx="35"/>
          </p:nvPr>
        </p:nvSpPr>
        <p:spPr>
          <a:xfrm>
            <a:off x="16129000" y="9014221"/>
            <a:ext cx="5715000" cy="133945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Human</a:t>
            </a:r>
          </a:p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Resources</a:t>
            </a:r>
          </a:p>
        </p:txBody>
      </p:sp>
      <p:sp>
        <p:nvSpPr>
          <p:cNvPr id="217" name="Cum sociis et magnis dis lorem parturient, nascetur ridiculus mus."/>
          <p:cNvSpPr>
            <a:spLocks noGrp="1"/>
          </p:cNvSpPr>
          <p:nvPr>
            <p:ph type="body" sz="quarter" idx="36"/>
          </p:nvPr>
        </p:nvSpPr>
        <p:spPr>
          <a:xfrm>
            <a:off x="16129000" y="10544968"/>
            <a:ext cx="5715000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Cum sociis et magnis dis lorem parturient, nascetur ridiculus mus.</a:t>
            </a:r>
          </a:p>
        </p:txBody>
      </p:sp>
      <p:sp>
        <p:nvSpPr>
          <p:cNvPr id="218" name="Slide #"/>
          <p:cNvSpPr txBox="1">
            <a:spLocks noGrp="1"/>
          </p:cNvSpPr>
          <p:nvPr>
            <p:ph type="body" sz="quarter" idx="37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Линия"/>
          <p:cNvSpPr/>
          <p:nvPr/>
        </p:nvSpPr>
        <p:spPr>
          <a:xfrm flipV="1">
            <a:off x="12200929" y="8868836"/>
            <a:ext cx="1" cy="780609"/>
          </a:xfrm>
          <a:prstGeom prst="line">
            <a:avLst/>
          </a:prstGeom>
          <a:ln w="12700">
            <a:solidFill>
              <a:srgbClr val="2C323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9370218" y="3836691"/>
            <a:ext cx="1248553" cy="152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>
            <a:solidFill>
              <a:srgbClr val="2C323D"/>
            </a:solidFill>
          </a:ln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7" name="Recruitment"/>
          <p:cNvSpPr>
            <a:spLocks noGrp="1"/>
          </p:cNvSpPr>
          <p:nvPr>
            <p:ph type="body" sz="quarter" idx="22"/>
          </p:nvPr>
        </p:nvSpPr>
        <p:spPr>
          <a:xfrm>
            <a:off x="4668043" y="3550939"/>
            <a:ext cx="4439445" cy="7016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r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Recruitment</a:t>
            </a:r>
          </a:p>
        </p:txBody>
      </p:sp>
      <p:sp>
        <p:nvSpPr>
          <p:cNvPr id="228" name="Линия"/>
          <p:cNvSpPr>
            <a:spLocks noGrp="1"/>
          </p:cNvSpPr>
          <p:nvPr>
            <p:ph type="body" sz="quarter" idx="23"/>
          </p:nvPr>
        </p:nvSpPr>
        <p:spPr>
          <a:xfrm>
            <a:off x="13765229" y="3836691"/>
            <a:ext cx="1248553" cy="152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>
            <a:solidFill>
              <a:srgbClr val="2C323D"/>
            </a:solidFill>
          </a:ln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9" name="Strategic Human Resource Planning"/>
          <p:cNvSpPr>
            <a:spLocks noGrp="1"/>
          </p:cNvSpPr>
          <p:nvPr>
            <p:ph type="body" sz="quarter" idx="24"/>
          </p:nvPr>
        </p:nvSpPr>
        <p:spPr>
          <a:xfrm>
            <a:off x="15276512" y="3550939"/>
            <a:ext cx="4439445" cy="21558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Strategic Human Resource Planning</a:t>
            </a:r>
          </a:p>
        </p:txBody>
      </p:sp>
      <p:sp>
        <p:nvSpPr>
          <p:cNvPr id="2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1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2" name="Фигура"/>
          <p:cNvSpPr>
            <a:spLocks noGrp="1"/>
          </p:cNvSpPr>
          <p:nvPr>
            <p:ph type="body" sz="quarter" idx="25"/>
          </p:nvPr>
        </p:nvSpPr>
        <p:spPr>
          <a:xfrm>
            <a:off x="9959578" y="4456543"/>
            <a:ext cx="2158240" cy="3272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extrusionOk="0">
                <a:moveTo>
                  <a:pt x="21522" y="0"/>
                </a:moveTo>
                <a:cubicBezTo>
                  <a:pt x="16075" y="120"/>
                  <a:pt x="10681" y="1540"/>
                  <a:pt x="6523" y="4292"/>
                </a:cubicBezTo>
                <a:cubicBezTo>
                  <a:pt x="2098" y="7221"/>
                  <a:pt x="-78" y="11076"/>
                  <a:pt x="2" y="14914"/>
                </a:cubicBezTo>
                <a:cubicBezTo>
                  <a:pt x="49" y="17216"/>
                  <a:pt x="911" y="19513"/>
                  <a:pt x="2580" y="21600"/>
                </a:cubicBezTo>
                <a:lnTo>
                  <a:pt x="21522" y="14361"/>
                </a:lnTo>
                <a:lnTo>
                  <a:pt x="21522" y="0"/>
                </a:lnTo>
                <a:close/>
              </a:path>
            </a:pathLst>
          </a:custGeom>
          <a:solidFill>
            <a:srgbClr val="25BFFF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33" name="Фигура"/>
          <p:cNvSpPr>
            <a:spLocks noGrp="1"/>
          </p:cNvSpPr>
          <p:nvPr>
            <p:ph type="body" sz="quarter" idx="26"/>
          </p:nvPr>
        </p:nvSpPr>
        <p:spPr>
          <a:xfrm>
            <a:off x="12266646" y="4456543"/>
            <a:ext cx="2157776" cy="3272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extrusionOk="0">
                <a:moveTo>
                  <a:pt x="0" y="0"/>
                </a:moveTo>
                <a:lnTo>
                  <a:pt x="0" y="14361"/>
                </a:lnTo>
                <a:lnTo>
                  <a:pt x="18946" y="21600"/>
                </a:lnTo>
                <a:cubicBezTo>
                  <a:pt x="20615" y="19513"/>
                  <a:pt x="21473" y="17216"/>
                  <a:pt x="21520" y="14914"/>
                </a:cubicBezTo>
                <a:cubicBezTo>
                  <a:pt x="21600" y="11076"/>
                  <a:pt x="19428" y="7221"/>
                  <a:pt x="15003" y="4292"/>
                </a:cubicBezTo>
                <a:cubicBezTo>
                  <a:pt x="10844" y="1540"/>
                  <a:pt x="5448" y="120"/>
                  <a:pt x="0" y="0"/>
                </a:cubicBez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34" name="Фигура"/>
          <p:cNvSpPr>
            <a:spLocks noGrp="1"/>
          </p:cNvSpPr>
          <p:nvPr>
            <p:ph type="body" sz="quarter" idx="27"/>
          </p:nvPr>
        </p:nvSpPr>
        <p:spPr>
          <a:xfrm>
            <a:off x="10294191" y="6761075"/>
            <a:ext cx="3796083" cy="2156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0975"/>
                </a:lnTo>
                <a:cubicBezTo>
                  <a:pt x="508" y="12421"/>
                  <a:pt x="1106" y="13796"/>
                  <a:pt x="1818" y="15051"/>
                </a:cubicBezTo>
                <a:cubicBezTo>
                  <a:pt x="4298" y="19417"/>
                  <a:pt x="7549" y="21600"/>
                  <a:pt x="10800" y="21600"/>
                </a:cubicBezTo>
                <a:cubicBezTo>
                  <a:pt x="14051" y="21600"/>
                  <a:pt x="17302" y="19417"/>
                  <a:pt x="19782" y="15051"/>
                </a:cubicBezTo>
                <a:cubicBezTo>
                  <a:pt x="20494" y="13796"/>
                  <a:pt x="21092" y="12421"/>
                  <a:pt x="21600" y="10975"/>
                </a:cubicBezTo>
                <a:lnTo>
                  <a:pt x="10800" y="0"/>
                </a:lnTo>
                <a:close/>
              </a:path>
            </a:pathLst>
          </a:custGeom>
          <a:solidFill>
            <a:srgbClr val="4376A0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35" name="Selection"/>
          <p:cNvSpPr>
            <a:spLocks noGrp="1"/>
          </p:cNvSpPr>
          <p:nvPr>
            <p:ph type="body" sz="quarter" idx="28"/>
          </p:nvPr>
        </p:nvSpPr>
        <p:spPr>
          <a:xfrm>
            <a:off x="9972278" y="9649444"/>
            <a:ext cx="4439444" cy="7016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Selection</a:t>
            </a:r>
          </a:p>
        </p:txBody>
      </p:sp>
      <p:sp>
        <p:nvSpPr>
          <p:cNvPr id="236" name="1"/>
          <p:cNvSpPr>
            <a:spLocks noGrp="1"/>
          </p:cNvSpPr>
          <p:nvPr>
            <p:ph type="body" sz="quarter" idx="29"/>
          </p:nvPr>
        </p:nvSpPr>
        <p:spPr>
          <a:xfrm>
            <a:off x="12865368" y="5619464"/>
            <a:ext cx="543386" cy="8091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1</a:t>
            </a:r>
          </a:p>
        </p:txBody>
      </p:sp>
      <p:sp>
        <p:nvSpPr>
          <p:cNvPr id="237" name="2"/>
          <p:cNvSpPr>
            <a:spLocks noGrp="1"/>
          </p:cNvSpPr>
          <p:nvPr>
            <p:ph type="body" sz="quarter" idx="30"/>
          </p:nvPr>
        </p:nvSpPr>
        <p:spPr>
          <a:xfrm>
            <a:off x="11920307" y="7437556"/>
            <a:ext cx="543386" cy="8036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2</a:t>
            </a:r>
          </a:p>
        </p:txBody>
      </p:sp>
      <p:sp>
        <p:nvSpPr>
          <p:cNvPr id="238" name="3"/>
          <p:cNvSpPr>
            <a:spLocks noGrp="1"/>
          </p:cNvSpPr>
          <p:nvPr>
            <p:ph type="body" sz="quarter" idx="31"/>
          </p:nvPr>
        </p:nvSpPr>
        <p:spPr>
          <a:xfrm>
            <a:off x="10901729" y="5619464"/>
            <a:ext cx="543386" cy="8036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3</a:t>
            </a:r>
          </a:p>
        </p:txBody>
      </p:sp>
      <p:sp>
        <p:nvSpPr>
          <p:cNvPr id="2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540000" y="11052438"/>
            <a:ext cx="19304000" cy="13957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0" name="Slide #"/>
          <p:cNvSpPr txBox="1">
            <a:spLocks noGrp="1"/>
          </p:cNvSpPr>
          <p:nvPr>
            <p:ph type="body" sz="quarter" idx="32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655343" y="1428750"/>
            <a:ext cx="15073314" cy="12501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8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9" name="Линия"/>
          <p:cNvSpPr/>
          <p:nvPr/>
        </p:nvSpPr>
        <p:spPr>
          <a:xfrm flipV="1">
            <a:off x="12200929" y="8868836"/>
            <a:ext cx="1" cy="780609"/>
          </a:xfrm>
          <a:prstGeom prst="line">
            <a:avLst/>
          </a:prstGeom>
          <a:ln w="12700">
            <a:solidFill>
              <a:srgbClr val="2C323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9370218" y="3836691"/>
            <a:ext cx="1248553" cy="1686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>
            <a:solidFill>
              <a:srgbClr val="2C323D"/>
            </a:solidFill>
          </a:ln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1" name="Линия"/>
          <p:cNvSpPr>
            <a:spLocks noGrp="1"/>
          </p:cNvSpPr>
          <p:nvPr>
            <p:ph type="body" sz="quarter" idx="22"/>
          </p:nvPr>
        </p:nvSpPr>
        <p:spPr>
          <a:xfrm>
            <a:off x="13765229" y="3836691"/>
            <a:ext cx="1248553" cy="152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>
            <a:solidFill>
              <a:srgbClr val="2C323D"/>
            </a:solidFill>
          </a:ln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2" name="Communication"/>
          <p:cNvSpPr>
            <a:spLocks noGrp="1"/>
          </p:cNvSpPr>
          <p:nvPr>
            <p:ph type="body" sz="quarter" idx="23"/>
          </p:nvPr>
        </p:nvSpPr>
        <p:spPr>
          <a:xfrm>
            <a:off x="15263812" y="2788443"/>
            <a:ext cx="4439445" cy="139065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Communication</a:t>
            </a:r>
          </a:p>
        </p:txBody>
      </p:sp>
      <p:sp>
        <p:nvSpPr>
          <p:cNvPr id="253" name="Employees / Labor Relation"/>
          <p:cNvSpPr>
            <a:spLocks noGrp="1"/>
          </p:cNvSpPr>
          <p:nvPr>
            <p:ph type="body" sz="quarter" idx="24"/>
          </p:nvPr>
        </p:nvSpPr>
        <p:spPr>
          <a:xfrm>
            <a:off x="9959578" y="9649444"/>
            <a:ext cx="4439444" cy="13906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Employees / Labor Relation</a:t>
            </a:r>
          </a:p>
        </p:txBody>
      </p:sp>
      <p:sp>
        <p:nvSpPr>
          <p:cNvPr id="254" name="Фигура"/>
          <p:cNvSpPr>
            <a:spLocks noGrp="1"/>
          </p:cNvSpPr>
          <p:nvPr>
            <p:ph type="body" sz="quarter" idx="25"/>
          </p:nvPr>
        </p:nvSpPr>
        <p:spPr>
          <a:xfrm>
            <a:off x="10744141" y="7343021"/>
            <a:ext cx="3587322" cy="1548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21" y="0"/>
                </a:moveTo>
                <a:lnTo>
                  <a:pt x="21600" y="0"/>
                </a:lnTo>
                <a:lnTo>
                  <a:pt x="14179" y="21600"/>
                </a:lnTo>
                <a:lnTo>
                  <a:pt x="0" y="21600"/>
                </a:lnTo>
                <a:lnTo>
                  <a:pt x="7421" y="0"/>
                </a:lnTo>
                <a:close/>
              </a:path>
            </a:pathLst>
          </a:custGeom>
          <a:solidFill>
            <a:srgbClr val="4376A0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55" name="Фигура"/>
          <p:cNvSpPr>
            <a:spLocks noGrp="1"/>
          </p:cNvSpPr>
          <p:nvPr>
            <p:ph type="body" sz="quarter" idx="26"/>
          </p:nvPr>
        </p:nvSpPr>
        <p:spPr>
          <a:xfrm>
            <a:off x="11247934" y="4824845"/>
            <a:ext cx="3083529" cy="2360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04" y="21600"/>
                </a:moveTo>
                <a:lnTo>
                  <a:pt x="21600" y="21600"/>
                </a:lnTo>
                <a:lnTo>
                  <a:pt x="16496" y="0"/>
                </a:lnTo>
                <a:lnTo>
                  <a:pt x="0" y="0"/>
                </a:lnTo>
                <a:lnTo>
                  <a:pt x="5104" y="21600"/>
                </a:lnTo>
                <a:close/>
              </a:path>
            </a:pathLst>
          </a:custGeom>
          <a:solidFill>
            <a:srgbClr val="25BFFF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56" name="Фигура"/>
          <p:cNvSpPr>
            <a:spLocks noGrp="1"/>
          </p:cNvSpPr>
          <p:nvPr>
            <p:ph type="body" sz="quarter" idx="27"/>
          </p:nvPr>
        </p:nvSpPr>
        <p:spPr>
          <a:xfrm>
            <a:off x="9866618" y="4868862"/>
            <a:ext cx="1975129" cy="4000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28" y="21600"/>
                </a:moveTo>
                <a:lnTo>
                  <a:pt x="21600" y="12955"/>
                </a:lnTo>
                <a:lnTo>
                  <a:pt x="13441" y="0"/>
                </a:lnTo>
                <a:lnTo>
                  <a:pt x="0" y="8657"/>
                </a:lnTo>
                <a:lnTo>
                  <a:pt x="7728" y="21600"/>
                </a:ln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57" name="Healthy and…"/>
          <p:cNvSpPr txBox="1">
            <a:spLocks noGrp="1"/>
          </p:cNvSpPr>
          <p:nvPr>
            <p:ph type="body" sz="quarter" idx="28"/>
          </p:nvPr>
        </p:nvSpPr>
        <p:spPr>
          <a:xfrm>
            <a:off x="4655343" y="3550939"/>
            <a:ext cx="4439445" cy="13906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algn="r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Healthy and </a:t>
            </a:r>
          </a:p>
          <a:p>
            <a:pPr marL="0" indent="0" algn="r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Safety</a:t>
            </a:r>
          </a:p>
        </p:txBody>
      </p:sp>
      <p:sp>
        <p:nvSpPr>
          <p:cNvPr id="258" name="Etiam sem euismod. Nullam id dolor id nibh ultricies vehicula."/>
          <p:cNvSpPr txBox="1">
            <a:spLocks noGrp="1"/>
          </p:cNvSpPr>
          <p:nvPr>
            <p:ph type="body" sz="quarter" idx="29"/>
          </p:nvPr>
        </p:nvSpPr>
        <p:spPr>
          <a:xfrm>
            <a:off x="4655343" y="5145445"/>
            <a:ext cx="4439445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r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Etiam sem euismod. Nullam id dolor id nibh ultricies vehicula.</a:t>
            </a:r>
          </a:p>
        </p:txBody>
      </p:sp>
      <p:sp>
        <p:nvSpPr>
          <p:cNvPr id="259" name="Morbi leo risus, porta ac consectetur ac, vestibulum at eros."/>
          <p:cNvSpPr txBox="1">
            <a:spLocks noGrp="1"/>
          </p:cNvSpPr>
          <p:nvPr>
            <p:ph type="body" sz="quarter" idx="30"/>
          </p:nvPr>
        </p:nvSpPr>
        <p:spPr>
          <a:xfrm>
            <a:off x="15263812" y="4314428"/>
            <a:ext cx="4464845" cy="17716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Morbi leo risus, porta ac consectetur ac, vestibulum at eros.</a:t>
            </a:r>
          </a:p>
        </p:txBody>
      </p:sp>
      <p:sp>
        <p:nvSpPr>
          <p:cNvPr id="260" name="Curabitur porttitor. Vivamus sagittis lacus vel augue."/>
          <p:cNvSpPr txBox="1">
            <a:spLocks noGrp="1"/>
          </p:cNvSpPr>
          <p:nvPr>
            <p:ph type="body" sz="quarter" idx="31"/>
          </p:nvPr>
        </p:nvSpPr>
        <p:spPr>
          <a:xfrm>
            <a:off x="9963240" y="11193288"/>
            <a:ext cx="4439445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Curabitur porttitor. Vivamus sagittis lacus vel augue.</a:t>
            </a:r>
          </a:p>
        </p:txBody>
      </p:sp>
      <p:sp>
        <p:nvSpPr>
          <p:cNvPr id="261" name="Slide #"/>
          <p:cNvSpPr txBox="1">
            <a:spLocks noGrp="1"/>
          </p:cNvSpPr>
          <p:nvPr>
            <p:ph type="body" sz="quarter" idx="32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9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0" name="Прямоугольник"/>
          <p:cNvSpPr>
            <a:spLocks noGrp="1"/>
          </p:cNvSpPr>
          <p:nvPr>
            <p:ph type="body" sz="quarter" idx="21"/>
          </p:nvPr>
        </p:nvSpPr>
        <p:spPr>
          <a:xfrm>
            <a:off x="3365500" y="3813968"/>
            <a:ext cx="8636000" cy="3806826"/>
          </a:xfrm>
          <a:prstGeom prst="rect">
            <a:avLst/>
          </a:prstGeom>
          <a:solidFill>
            <a:srgbClr val="E4EAF2"/>
          </a:solidFill>
        </p:spPr>
        <p:txBody>
          <a:bodyPr lIns="0" tIns="0" rIns="0" bIns="0" anchor="t">
            <a:noAutofit/>
          </a:bodyPr>
          <a:lstStyle/>
          <a:p>
            <a: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endParaRPr/>
          </a:p>
        </p:txBody>
      </p:sp>
      <p:sp>
        <p:nvSpPr>
          <p:cNvPr id="271" name="Job…"/>
          <p:cNvSpPr txBox="1">
            <a:spLocks noGrp="1"/>
          </p:cNvSpPr>
          <p:nvPr>
            <p:ph type="body" sz="quarter" idx="22"/>
          </p:nvPr>
        </p:nvSpPr>
        <p:spPr>
          <a:xfrm>
            <a:off x="4449560" y="3941900"/>
            <a:ext cx="6477001" cy="145415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Job 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Design</a:t>
            </a:r>
          </a:p>
        </p:txBody>
      </p:sp>
      <p:sp>
        <p:nvSpPr>
          <p:cNvPr id="272" name="1"/>
          <p:cNvSpPr>
            <a:spLocks noGrp="1"/>
          </p:cNvSpPr>
          <p:nvPr>
            <p:ph type="body" sz="quarter" idx="23"/>
          </p:nvPr>
        </p:nvSpPr>
        <p:spPr>
          <a:xfrm>
            <a:off x="2540000" y="4891881"/>
            <a:ext cx="1651000" cy="1651001"/>
          </a:xfrm>
          <a:prstGeom prst="ellipse">
            <a:avLst/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1</a:t>
            </a:r>
          </a:p>
        </p:txBody>
      </p:sp>
      <p:sp>
        <p:nvSpPr>
          <p:cNvPr id="273" name="Curabitur blandit tempus porttitor. Integer posuere erat a ante venenatis."/>
          <p:cNvSpPr txBox="1">
            <a:spLocks noGrp="1"/>
          </p:cNvSpPr>
          <p:nvPr>
            <p:ph type="body" sz="quarter" idx="24"/>
          </p:nvPr>
        </p:nvSpPr>
        <p:spPr>
          <a:xfrm>
            <a:off x="4449560" y="5523706"/>
            <a:ext cx="6477001" cy="1778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Curabitur blandit tempus porttitor. Integer posuere erat a ante venenatis.</a:t>
            </a:r>
          </a:p>
        </p:txBody>
      </p:sp>
      <p:sp>
        <p:nvSpPr>
          <p:cNvPr id="274" name="Прямоугольник"/>
          <p:cNvSpPr>
            <a:spLocks noGrp="1"/>
          </p:cNvSpPr>
          <p:nvPr>
            <p:ph type="body" sz="quarter" idx="25"/>
          </p:nvPr>
        </p:nvSpPr>
        <p:spPr>
          <a:xfrm>
            <a:off x="13205618" y="3813968"/>
            <a:ext cx="8636001" cy="3810001"/>
          </a:xfrm>
          <a:prstGeom prst="rect">
            <a:avLst/>
          </a:prstGeom>
          <a:solidFill>
            <a:srgbClr val="E4EAF2"/>
          </a:solidFill>
        </p:spPr>
        <p:txBody>
          <a:bodyPr lIns="0" tIns="0" rIns="0" bIns="0" anchor="t">
            <a:noAutofit/>
          </a:bodyPr>
          <a:lstStyle/>
          <a:p>
            <a: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endParaRPr/>
          </a:p>
        </p:txBody>
      </p:sp>
      <p:sp>
        <p:nvSpPr>
          <p:cNvPr id="275" name="Performance…"/>
          <p:cNvSpPr txBox="1">
            <a:spLocks noGrp="1"/>
          </p:cNvSpPr>
          <p:nvPr>
            <p:ph type="body" sz="quarter" idx="26"/>
          </p:nvPr>
        </p:nvSpPr>
        <p:spPr>
          <a:xfrm>
            <a:off x="14353178" y="3941900"/>
            <a:ext cx="6477001" cy="145415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Performance 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Management</a:t>
            </a:r>
          </a:p>
        </p:txBody>
      </p:sp>
      <p:sp>
        <p:nvSpPr>
          <p:cNvPr id="276" name="2"/>
          <p:cNvSpPr>
            <a:spLocks noGrp="1"/>
          </p:cNvSpPr>
          <p:nvPr>
            <p:ph type="body" sz="quarter" idx="27"/>
          </p:nvPr>
        </p:nvSpPr>
        <p:spPr>
          <a:xfrm>
            <a:off x="12443618" y="4891881"/>
            <a:ext cx="1651001" cy="1651001"/>
          </a:xfrm>
          <a:prstGeom prst="ellipse">
            <a:avLst/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2</a:t>
            </a:r>
          </a:p>
        </p:txBody>
      </p:sp>
      <p:sp>
        <p:nvSpPr>
          <p:cNvPr id="277" name="Sed posuere consectetur est at. Donec ullamcorper nulla non metus auctor fringilla."/>
          <p:cNvSpPr txBox="1">
            <a:spLocks noGrp="1"/>
          </p:cNvSpPr>
          <p:nvPr>
            <p:ph type="body" sz="quarter" idx="28"/>
          </p:nvPr>
        </p:nvSpPr>
        <p:spPr>
          <a:xfrm>
            <a:off x="14353178" y="5523706"/>
            <a:ext cx="6477001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Sed posuere consectetur est at. Donec ullamcorper nulla non metus auctor fringilla.</a:t>
            </a:r>
          </a:p>
        </p:txBody>
      </p:sp>
      <p:sp>
        <p:nvSpPr>
          <p:cNvPr id="278" name="Прямоугольник"/>
          <p:cNvSpPr>
            <a:spLocks noGrp="1"/>
          </p:cNvSpPr>
          <p:nvPr>
            <p:ph type="body" sz="quarter" idx="29"/>
          </p:nvPr>
        </p:nvSpPr>
        <p:spPr>
          <a:xfrm>
            <a:off x="3365500" y="8763793"/>
            <a:ext cx="8636000" cy="3810001"/>
          </a:xfrm>
          <a:prstGeom prst="rect">
            <a:avLst/>
          </a:prstGeom>
          <a:solidFill>
            <a:srgbClr val="E4EAF2"/>
          </a:solidFill>
        </p:spPr>
        <p:txBody>
          <a:bodyPr lIns="0" tIns="0" rIns="0" bIns="0" anchor="t">
            <a:noAutofit/>
          </a:bodyPr>
          <a:lstStyle/>
          <a:p>
            <a: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endParaRPr/>
          </a:p>
        </p:txBody>
      </p:sp>
      <p:sp>
        <p:nvSpPr>
          <p:cNvPr id="279" name="Compensation Management"/>
          <p:cNvSpPr txBox="1">
            <a:spLocks noGrp="1"/>
          </p:cNvSpPr>
          <p:nvPr>
            <p:ph type="body" sz="quarter" idx="30"/>
          </p:nvPr>
        </p:nvSpPr>
        <p:spPr>
          <a:xfrm>
            <a:off x="4445000" y="8955226"/>
            <a:ext cx="6477000" cy="145415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Compensation Management</a:t>
            </a:r>
          </a:p>
        </p:txBody>
      </p:sp>
      <p:sp>
        <p:nvSpPr>
          <p:cNvPr id="280" name="3"/>
          <p:cNvSpPr>
            <a:spLocks noGrp="1"/>
          </p:cNvSpPr>
          <p:nvPr>
            <p:ph type="body" sz="quarter" idx="31"/>
          </p:nvPr>
        </p:nvSpPr>
        <p:spPr>
          <a:xfrm>
            <a:off x="2540000" y="9843293"/>
            <a:ext cx="1651000" cy="1651001"/>
          </a:xfrm>
          <a:prstGeom prst="ellipse">
            <a:avLst/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3</a:t>
            </a:r>
          </a:p>
        </p:txBody>
      </p:sp>
      <p:sp>
        <p:nvSpPr>
          <p:cNvPr id="281" name="Curabitur blandit tempus porttitor. Integer posuere erat a ante venenatis."/>
          <p:cNvSpPr txBox="1">
            <a:spLocks noGrp="1"/>
          </p:cNvSpPr>
          <p:nvPr>
            <p:ph type="body" sz="quarter" idx="32"/>
          </p:nvPr>
        </p:nvSpPr>
        <p:spPr>
          <a:xfrm>
            <a:off x="4445000" y="10537031"/>
            <a:ext cx="6477000" cy="1778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Curabitur blandit tempus porttitor. Integer posuere erat a ante venenatis.</a:t>
            </a:r>
          </a:p>
        </p:txBody>
      </p:sp>
      <p:sp>
        <p:nvSpPr>
          <p:cNvPr id="282" name="Прямоугольник"/>
          <p:cNvSpPr>
            <a:spLocks noGrp="1"/>
          </p:cNvSpPr>
          <p:nvPr>
            <p:ph type="body" sz="quarter" idx="33"/>
          </p:nvPr>
        </p:nvSpPr>
        <p:spPr>
          <a:xfrm>
            <a:off x="13208000" y="8763793"/>
            <a:ext cx="8636000" cy="3810001"/>
          </a:xfrm>
          <a:prstGeom prst="rect">
            <a:avLst/>
          </a:prstGeom>
          <a:solidFill>
            <a:srgbClr val="E4EAF2"/>
          </a:solidFill>
        </p:spPr>
        <p:txBody>
          <a:bodyPr lIns="0" tIns="0" rIns="0" bIns="0" anchor="t">
            <a:noAutofit/>
          </a:bodyPr>
          <a:lstStyle/>
          <a:p>
            <a: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endParaRPr/>
          </a:p>
        </p:txBody>
      </p:sp>
      <p:sp>
        <p:nvSpPr>
          <p:cNvPr id="283" name="Employee…"/>
          <p:cNvSpPr txBox="1">
            <a:spLocks noGrp="1"/>
          </p:cNvSpPr>
          <p:nvPr>
            <p:ph type="body" sz="quarter" idx="34"/>
          </p:nvPr>
        </p:nvSpPr>
        <p:spPr>
          <a:xfrm>
            <a:off x="14353178" y="8955226"/>
            <a:ext cx="6477001" cy="145415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Employee 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Benefit</a:t>
            </a:r>
          </a:p>
        </p:txBody>
      </p:sp>
      <p:sp>
        <p:nvSpPr>
          <p:cNvPr id="284" name="4"/>
          <p:cNvSpPr>
            <a:spLocks noGrp="1"/>
          </p:cNvSpPr>
          <p:nvPr>
            <p:ph type="body" sz="quarter" idx="35"/>
          </p:nvPr>
        </p:nvSpPr>
        <p:spPr>
          <a:xfrm>
            <a:off x="12519025" y="9843293"/>
            <a:ext cx="1651000" cy="1651001"/>
          </a:xfrm>
          <a:prstGeom prst="ellipse">
            <a:avLst/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4</a:t>
            </a:r>
          </a:p>
        </p:txBody>
      </p:sp>
      <p:sp>
        <p:nvSpPr>
          <p:cNvPr id="285" name="Sed posuere consectetur est at. Donec ullamcorper nulla non metus auctor fringilla."/>
          <p:cNvSpPr txBox="1">
            <a:spLocks noGrp="1"/>
          </p:cNvSpPr>
          <p:nvPr>
            <p:ph type="body" sz="quarter" idx="36"/>
          </p:nvPr>
        </p:nvSpPr>
        <p:spPr>
          <a:xfrm>
            <a:off x="14353178" y="10537031"/>
            <a:ext cx="6477001" cy="177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Sed posuere consectetur est at. Donec ullamcorper nulla non metus auctor fringilla.</a:t>
            </a:r>
          </a:p>
        </p:txBody>
      </p:sp>
      <p:sp>
        <p:nvSpPr>
          <p:cNvPr id="286" name="Slide #"/>
          <p:cNvSpPr txBox="1">
            <a:spLocks noGrp="1"/>
          </p:cNvSpPr>
          <p:nvPr>
            <p:ph type="body" sz="quarter" idx="37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23471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94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5" name="Orientation"/>
          <p:cNvSpPr>
            <a:spLocks noGrp="1"/>
          </p:cNvSpPr>
          <p:nvPr>
            <p:ph type="body" sz="quarter" idx="21"/>
          </p:nvPr>
        </p:nvSpPr>
        <p:spPr>
          <a:xfrm>
            <a:off x="2540000" y="11134545"/>
            <a:ext cx="5080000" cy="1275161"/>
          </a:xfrm>
          <a:prstGeom prst="roundRect">
            <a:avLst>
              <a:gd name="adj" fmla="val 0"/>
            </a:avLst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Orientation</a:t>
            </a:r>
          </a:p>
        </p:txBody>
      </p:sp>
      <p:sp>
        <p:nvSpPr>
          <p:cNvPr id="296" name="organization development"/>
          <p:cNvSpPr>
            <a:spLocks noGrp="1"/>
          </p:cNvSpPr>
          <p:nvPr>
            <p:ph type="body" sz="quarter" idx="22"/>
          </p:nvPr>
        </p:nvSpPr>
        <p:spPr>
          <a:xfrm>
            <a:off x="9147968" y="4439443"/>
            <a:ext cx="5080001" cy="1275161"/>
          </a:xfrm>
          <a:prstGeom prst="roundRect">
            <a:avLst>
              <a:gd name="adj" fmla="val 0"/>
            </a:avLst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organization development</a:t>
            </a:r>
          </a:p>
        </p:txBody>
      </p:sp>
      <p:sp>
        <p:nvSpPr>
          <p:cNvPr id="297" name="employee…"/>
          <p:cNvSpPr>
            <a:spLocks noGrp="1"/>
          </p:cNvSpPr>
          <p:nvPr>
            <p:ph type="body" sz="quarter" idx="23"/>
          </p:nvPr>
        </p:nvSpPr>
        <p:spPr>
          <a:xfrm>
            <a:off x="4526855" y="9487559"/>
            <a:ext cx="5080001" cy="1275161"/>
          </a:xfrm>
          <a:prstGeom prst="roundRect">
            <a:avLst>
              <a:gd name="adj" fmla="val 0"/>
            </a:avLst>
          </a:prstGeom>
          <a:solidFill>
            <a:srgbClr val="25BFFF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employee </a:t>
            </a:r>
          </a:p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training</a:t>
            </a:r>
          </a:p>
        </p:txBody>
      </p:sp>
      <p:sp>
        <p:nvSpPr>
          <p:cNvPr id="298" name="employee development"/>
          <p:cNvSpPr>
            <a:spLocks noGrp="1"/>
          </p:cNvSpPr>
          <p:nvPr>
            <p:ph type="body" sz="quarter" idx="24"/>
          </p:nvPr>
        </p:nvSpPr>
        <p:spPr>
          <a:xfrm>
            <a:off x="6067226" y="7804853"/>
            <a:ext cx="5080001" cy="1275161"/>
          </a:xfrm>
          <a:prstGeom prst="roundRect">
            <a:avLst>
              <a:gd name="adj" fmla="val 0"/>
            </a:avLst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employee development</a:t>
            </a:r>
          </a:p>
        </p:txBody>
      </p:sp>
      <p:sp>
        <p:nvSpPr>
          <p:cNvPr id="299" name="career…"/>
          <p:cNvSpPr>
            <a:spLocks noGrp="1"/>
          </p:cNvSpPr>
          <p:nvPr>
            <p:ph type="body" sz="quarter" idx="25"/>
          </p:nvPr>
        </p:nvSpPr>
        <p:spPr>
          <a:xfrm>
            <a:off x="7607597" y="6122149"/>
            <a:ext cx="5080001" cy="1275160"/>
          </a:xfrm>
          <a:prstGeom prst="roundRect">
            <a:avLst>
              <a:gd name="adj" fmla="val 0"/>
            </a:avLst>
          </a:prstGeom>
          <a:solidFill>
            <a:srgbClr val="25BFFF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career </a:t>
            </a:r>
          </a:p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development</a:t>
            </a:r>
          </a:p>
        </p:txBody>
      </p:sp>
      <p:sp>
        <p:nvSpPr>
          <p:cNvPr id="300" name="Curabitur blandit tempus porttitor magnis parturient."/>
          <p:cNvSpPr>
            <a:spLocks noGrp="1"/>
          </p:cNvSpPr>
          <p:nvPr>
            <p:ph type="body" sz="quarter" idx="26"/>
          </p:nvPr>
        </p:nvSpPr>
        <p:spPr>
          <a:xfrm>
            <a:off x="14603660" y="4439443"/>
            <a:ext cx="7239001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Curabitur blandit tempus porttitor magnis parturient.</a:t>
            </a:r>
          </a:p>
        </p:txBody>
      </p:sp>
      <p:sp>
        <p:nvSpPr>
          <p:cNvPr id="301" name="Фигура"/>
          <p:cNvSpPr>
            <a:spLocks noGrp="1"/>
          </p:cNvSpPr>
          <p:nvPr>
            <p:ph type="body" sz="quarter" idx="27"/>
          </p:nvPr>
        </p:nvSpPr>
        <p:spPr>
          <a:xfrm>
            <a:off x="3538958" y="10136494"/>
            <a:ext cx="898601" cy="896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4" h="21600" extrusionOk="0">
                <a:moveTo>
                  <a:pt x="15781" y="0"/>
                </a:moveTo>
                <a:lnTo>
                  <a:pt x="15781" y="2245"/>
                </a:lnTo>
                <a:cubicBezTo>
                  <a:pt x="15667" y="2243"/>
                  <a:pt x="15554" y="2212"/>
                  <a:pt x="15439" y="2212"/>
                </a:cubicBezTo>
                <a:cubicBezTo>
                  <a:pt x="11487" y="2212"/>
                  <a:pt x="7541" y="3798"/>
                  <a:pt x="4525" y="6972"/>
                </a:cubicBezTo>
                <a:cubicBezTo>
                  <a:pt x="747" y="10947"/>
                  <a:pt x="-666" y="16469"/>
                  <a:pt x="289" y="21600"/>
                </a:cubicBezTo>
                <a:lnTo>
                  <a:pt x="4802" y="21600"/>
                </a:lnTo>
                <a:cubicBezTo>
                  <a:pt x="3760" y="17671"/>
                  <a:pt x="4662" y="13294"/>
                  <a:pt x="7598" y="10205"/>
                </a:cubicBezTo>
                <a:cubicBezTo>
                  <a:pt x="9764" y="7925"/>
                  <a:pt x="12600" y="6781"/>
                  <a:pt x="15439" y="6781"/>
                </a:cubicBezTo>
                <a:cubicBezTo>
                  <a:pt x="15554" y="6781"/>
                  <a:pt x="15667" y="6811"/>
                  <a:pt x="15781" y="6815"/>
                </a:cubicBezTo>
                <a:lnTo>
                  <a:pt x="15781" y="9015"/>
                </a:lnTo>
                <a:lnTo>
                  <a:pt x="20934" y="4502"/>
                </a:lnTo>
                <a:lnTo>
                  <a:pt x="15781" y="0"/>
                </a:ln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302" name="Фигура"/>
          <p:cNvSpPr>
            <a:spLocks noGrp="1"/>
          </p:cNvSpPr>
          <p:nvPr>
            <p:ph type="body" sz="quarter" idx="28"/>
          </p:nvPr>
        </p:nvSpPr>
        <p:spPr>
          <a:xfrm>
            <a:off x="5082694" y="8437833"/>
            <a:ext cx="898602" cy="896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4" h="21600" extrusionOk="0">
                <a:moveTo>
                  <a:pt x="15781" y="0"/>
                </a:moveTo>
                <a:lnTo>
                  <a:pt x="15781" y="2245"/>
                </a:lnTo>
                <a:cubicBezTo>
                  <a:pt x="15667" y="2243"/>
                  <a:pt x="15554" y="2212"/>
                  <a:pt x="15439" y="2212"/>
                </a:cubicBezTo>
                <a:cubicBezTo>
                  <a:pt x="11487" y="2212"/>
                  <a:pt x="7541" y="3798"/>
                  <a:pt x="4525" y="6972"/>
                </a:cubicBezTo>
                <a:cubicBezTo>
                  <a:pt x="747" y="10947"/>
                  <a:pt x="-666" y="16469"/>
                  <a:pt x="289" y="21600"/>
                </a:cubicBezTo>
                <a:lnTo>
                  <a:pt x="4802" y="21600"/>
                </a:lnTo>
                <a:cubicBezTo>
                  <a:pt x="3760" y="17671"/>
                  <a:pt x="4662" y="13294"/>
                  <a:pt x="7598" y="10205"/>
                </a:cubicBezTo>
                <a:cubicBezTo>
                  <a:pt x="9764" y="7925"/>
                  <a:pt x="12600" y="6781"/>
                  <a:pt x="15439" y="6781"/>
                </a:cubicBezTo>
                <a:cubicBezTo>
                  <a:pt x="15554" y="6781"/>
                  <a:pt x="15667" y="6811"/>
                  <a:pt x="15781" y="6815"/>
                </a:cubicBezTo>
                <a:lnTo>
                  <a:pt x="15781" y="9015"/>
                </a:lnTo>
                <a:lnTo>
                  <a:pt x="20934" y="4502"/>
                </a:lnTo>
                <a:lnTo>
                  <a:pt x="15781" y="0"/>
                </a:ln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303" name="Фигура"/>
          <p:cNvSpPr>
            <a:spLocks noGrp="1"/>
          </p:cNvSpPr>
          <p:nvPr>
            <p:ph type="body" sz="quarter" idx="29"/>
          </p:nvPr>
        </p:nvSpPr>
        <p:spPr>
          <a:xfrm>
            <a:off x="6626431" y="6764572"/>
            <a:ext cx="898601" cy="896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4" h="21600" extrusionOk="0">
                <a:moveTo>
                  <a:pt x="15781" y="0"/>
                </a:moveTo>
                <a:lnTo>
                  <a:pt x="15781" y="2245"/>
                </a:lnTo>
                <a:cubicBezTo>
                  <a:pt x="15667" y="2243"/>
                  <a:pt x="15554" y="2212"/>
                  <a:pt x="15439" y="2212"/>
                </a:cubicBezTo>
                <a:cubicBezTo>
                  <a:pt x="11487" y="2212"/>
                  <a:pt x="7541" y="3798"/>
                  <a:pt x="4525" y="6972"/>
                </a:cubicBezTo>
                <a:cubicBezTo>
                  <a:pt x="747" y="10947"/>
                  <a:pt x="-666" y="16469"/>
                  <a:pt x="289" y="21600"/>
                </a:cubicBezTo>
                <a:lnTo>
                  <a:pt x="4802" y="21600"/>
                </a:lnTo>
                <a:cubicBezTo>
                  <a:pt x="3760" y="17671"/>
                  <a:pt x="4662" y="13294"/>
                  <a:pt x="7598" y="10205"/>
                </a:cubicBezTo>
                <a:cubicBezTo>
                  <a:pt x="9764" y="7925"/>
                  <a:pt x="12600" y="6781"/>
                  <a:pt x="15439" y="6781"/>
                </a:cubicBezTo>
                <a:cubicBezTo>
                  <a:pt x="15554" y="6781"/>
                  <a:pt x="15667" y="6811"/>
                  <a:pt x="15781" y="6815"/>
                </a:cubicBezTo>
                <a:lnTo>
                  <a:pt x="15781" y="9015"/>
                </a:lnTo>
                <a:lnTo>
                  <a:pt x="20934" y="4502"/>
                </a:lnTo>
                <a:lnTo>
                  <a:pt x="15781" y="0"/>
                </a:ln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304" name="Фигура"/>
          <p:cNvSpPr>
            <a:spLocks noGrp="1"/>
          </p:cNvSpPr>
          <p:nvPr>
            <p:ph type="body" sz="quarter" idx="30"/>
          </p:nvPr>
        </p:nvSpPr>
        <p:spPr>
          <a:xfrm>
            <a:off x="8170167" y="5091310"/>
            <a:ext cx="898602" cy="896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4" h="21600" extrusionOk="0">
                <a:moveTo>
                  <a:pt x="15781" y="0"/>
                </a:moveTo>
                <a:lnTo>
                  <a:pt x="15781" y="2245"/>
                </a:lnTo>
                <a:cubicBezTo>
                  <a:pt x="15667" y="2243"/>
                  <a:pt x="15554" y="2212"/>
                  <a:pt x="15439" y="2212"/>
                </a:cubicBezTo>
                <a:cubicBezTo>
                  <a:pt x="11487" y="2212"/>
                  <a:pt x="7541" y="3798"/>
                  <a:pt x="4525" y="6972"/>
                </a:cubicBezTo>
                <a:cubicBezTo>
                  <a:pt x="747" y="10947"/>
                  <a:pt x="-666" y="16469"/>
                  <a:pt x="289" y="21600"/>
                </a:cubicBezTo>
                <a:lnTo>
                  <a:pt x="4802" y="21600"/>
                </a:lnTo>
                <a:cubicBezTo>
                  <a:pt x="3760" y="17671"/>
                  <a:pt x="4662" y="13294"/>
                  <a:pt x="7598" y="10205"/>
                </a:cubicBezTo>
                <a:cubicBezTo>
                  <a:pt x="9764" y="7925"/>
                  <a:pt x="12600" y="6781"/>
                  <a:pt x="15439" y="6781"/>
                </a:cubicBezTo>
                <a:cubicBezTo>
                  <a:pt x="15554" y="6781"/>
                  <a:pt x="15667" y="6811"/>
                  <a:pt x="15781" y="6815"/>
                </a:cubicBezTo>
                <a:lnTo>
                  <a:pt x="15781" y="9015"/>
                </a:lnTo>
                <a:lnTo>
                  <a:pt x="20934" y="4502"/>
                </a:lnTo>
                <a:lnTo>
                  <a:pt x="15781" y="0"/>
                </a:ln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305" name="Etiam porta malesuada magna mollis euismod."/>
          <p:cNvSpPr>
            <a:spLocks noGrp="1"/>
          </p:cNvSpPr>
          <p:nvPr>
            <p:ph type="body" sz="quarter" idx="31"/>
          </p:nvPr>
        </p:nvSpPr>
        <p:spPr>
          <a:xfrm>
            <a:off x="7995642" y="11134546"/>
            <a:ext cx="7239001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Etiam porta malesuada magna mollis euismod.</a:t>
            </a:r>
          </a:p>
        </p:txBody>
      </p:sp>
      <p:sp>
        <p:nvSpPr>
          <p:cNvPr id="306" name="Nullam quis risus eget urna mollis ornare vel eu leo."/>
          <p:cNvSpPr>
            <a:spLocks noGrp="1"/>
          </p:cNvSpPr>
          <p:nvPr>
            <p:ph type="body" sz="quarter" idx="32"/>
          </p:nvPr>
        </p:nvSpPr>
        <p:spPr>
          <a:xfrm>
            <a:off x="9901646" y="9487559"/>
            <a:ext cx="7239001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Nullam quis risus eget urna mollis ornare vel eu leo.</a:t>
            </a:r>
          </a:p>
        </p:txBody>
      </p:sp>
      <p:sp>
        <p:nvSpPr>
          <p:cNvPr id="307" name="Nullam id dolor id ultricies vehicula ut id elit."/>
          <p:cNvSpPr>
            <a:spLocks noGrp="1"/>
          </p:cNvSpPr>
          <p:nvPr>
            <p:ph type="body" sz="quarter" idx="33"/>
          </p:nvPr>
        </p:nvSpPr>
        <p:spPr>
          <a:xfrm>
            <a:off x="11426651" y="7804854"/>
            <a:ext cx="7239001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Nullam id dolor id ultricies vehicula ut id elit. </a:t>
            </a:r>
          </a:p>
        </p:txBody>
      </p:sp>
      <p:sp>
        <p:nvSpPr>
          <p:cNvPr id="308" name="Duis mollis, est commodo luctus, nisi erat porttitor."/>
          <p:cNvSpPr>
            <a:spLocks noGrp="1"/>
          </p:cNvSpPr>
          <p:nvPr>
            <p:ph type="body" sz="quarter" idx="34"/>
          </p:nvPr>
        </p:nvSpPr>
        <p:spPr>
          <a:xfrm>
            <a:off x="12951655" y="6122149"/>
            <a:ext cx="7239001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Duis mollis, est commodo luctus, nisi erat porttitor.</a:t>
            </a:r>
          </a:p>
        </p:txBody>
      </p:sp>
      <p:sp>
        <p:nvSpPr>
          <p:cNvPr id="309" name="Slide #"/>
          <p:cNvSpPr txBox="1">
            <a:spLocks noGrp="1"/>
          </p:cNvSpPr>
          <p:nvPr>
            <p:ph type="body" sz="quarter" idx="35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Изображение"/>
          <p:cNvSpPr>
            <a:spLocks noGrp="1"/>
          </p:cNvSpPr>
          <p:nvPr>
            <p:ph type="pic" idx="21"/>
          </p:nvPr>
        </p:nvSpPr>
        <p:spPr>
          <a:xfrm>
            <a:off x="13374059" y="2017719"/>
            <a:ext cx="11960183" cy="165500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18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9" name="Your Favorite…"/>
          <p:cNvSpPr>
            <a:spLocks noGrp="1"/>
          </p:cNvSpPr>
          <p:nvPr>
            <p:ph type="body" sz="quarter" idx="22"/>
          </p:nvPr>
        </p:nvSpPr>
        <p:spPr>
          <a:xfrm>
            <a:off x="2540000" y="3571875"/>
            <a:ext cx="7620000" cy="4442015"/>
          </a:xfrm>
          <a:prstGeom prst="roundRect">
            <a:avLst>
              <a:gd name="adj" fmla="val 0"/>
            </a:avLst>
          </a:prstGeom>
          <a:solidFill>
            <a:srgbClr val="25BFFF"/>
          </a:solidFill>
        </p:spPr>
        <p:txBody>
          <a:bodyPr lIns="0" tIns="0" rIns="0" bIns="0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Your Favorite </a:t>
            </a:r>
          </a:p>
          <a:p>
            <a: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Subtitle Goes </a:t>
            </a:r>
          </a:p>
          <a:p>
            <a: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Right Here</a:t>
            </a:r>
          </a:p>
        </p:txBody>
      </p:sp>
      <p:sp>
        <p:nvSpPr>
          <p:cNvPr id="32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540000" y="8894158"/>
            <a:ext cx="10795000" cy="355464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1400"/>
              </a:spcBef>
              <a:buSzTx/>
              <a:buNone/>
              <a:defRPr sz="36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1" name="Slide #"/>
          <p:cNvSpPr txBox="1"/>
          <p:nvPr/>
        </p:nvSpPr>
        <p:spPr>
          <a:xfrm rot="16200000">
            <a:off x="1158509" y="2410745"/>
            <a:ext cx="1148796" cy="38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>
              <a:spcBef>
                <a:spcPts val="0"/>
              </a:spcBef>
              <a:defRPr sz="2200" b="1" cap="all"/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">
    <p:bg>
      <p:bgPr>
        <a:solidFill>
          <a:srgbClr val="2C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hoto-Placeholder1.jpg"/>
          <p:cNvSpPr>
            <a:spLocks noGrp="1"/>
          </p:cNvSpPr>
          <p:nvPr>
            <p:ph type="pic" idx="21"/>
          </p:nvPr>
        </p:nvSpPr>
        <p:spPr>
          <a:xfrm>
            <a:off x="0" y="-6088"/>
            <a:ext cx="24384000" cy="176052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9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540000" y="3571875"/>
            <a:ext cx="10794539" cy="89296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2" name="Slide #"/>
          <p:cNvSpPr txBox="1">
            <a:spLocks noGrp="1"/>
          </p:cNvSpPr>
          <p:nvPr>
            <p:ph type="body" sz="quarter" idx="22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  <p:sp>
        <p:nvSpPr>
          <p:cNvPr id="333" name="Изображение"/>
          <p:cNvSpPr>
            <a:spLocks noGrp="1"/>
          </p:cNvSpPr>
          <p:nvPr>
            <p:ph type="pic" idx="23"/>
          </p:nvPr>
        </p:nvSpPr>
        <p:spPr>
          <a:xfrm>
            <a:off x="13374059" y="2017719"/>
            <a:ext cx="11960183" cy="165500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">
    <p:bg>
      <p:bgPr>
        <a:solidFill>
          <a:srgbClr val="2C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hoto-Placeholder1.jpg"/>
          <p:cNvSpPr>
            <a:spLocks noGrp="1"/>
          </p:cNvSpPr>
          <p:nvPr>
            <p:ph type="pic" idx="21"/>
          </p:nvPr>
        </p:nvSpPr>
        <p:spPr>
          <a:xfrm>
            <a:off x="0" y="-6088"/>
            <a:ext cx="24384000" cy="176052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9082316"/>
            <a:ext cx="19304000" cy="23435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821531">
              <a:lnSpc>
                <a:spcPct val="90000"/>
              </a:lnSpc>
              <a:defRPr sz="8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2" name="FAQ"/>
          <p:cNvSpPr>
            <a:spLocks noGrp="1"/>
          </p:cNvSpPr>
          <p:nvPr>
            <p:ph type="body" sz="quarter" idx="22"/>
          </p:nvPr>
        </p:nvSpPr>
        <p:spPr>
          <a:xfrm>
            <a:off x="9334500" y="2859284"/>
            <a:ext cx="5715000" cy="5715001"/>
          </a:xfrm>
          <a:prstGeom prst="ellipse">
            <a:avLst/>
          </a:prstGeom>
          <a:solidFill>
            <a:srgbClr val="25BFFF"/>
          </a:solidFill>
        </p:spPr>
        <p:txBody>
          <a:bodyPr lIns="0" tIns="0" rIns="0" bIns="0">
            <a:noAutofit/>
          </a:bodyPr>
          <a:lstStyle>
            <a:lvl1pPr marL="0" indent="0" algn="ctr" defTabSz="821531">
              <a:lnSpc>
                <a:spcPct val="90000"/>
              </a:lnSpc>
              <a:spcBef>
                <a:spcPts val="0"/>
              </a:spcBef>
              <a:buSzTx/>
              <a:buNone/>
              <a:defRPr sz="145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FAQ</a:t>
            </a:r>
          </a:p>
        </p:txBody>
      </p:sp>
      <p:sp>
        <p:nvSpPr>
          <p:cNvPr id="343" name="Slide #"/>
          <p:cNvSpPr txBox="1">
            <a:spLocks noGrp="1"/>
          </p:cNvSpPr>
          <p:nvPr>
            <p:ph type="body" sz="quarter" idx="23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  <p:sp>
        <p:nvSpPr>
          <p:cNvPr id="344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">
    <p:bg>
      <p:bgPr>
        <a:solidFill>
          <a:srgbClr val="2C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hoto-Placeholder1.jpg"/>
          <p:cNvSpPr>
            <a:spLocks noGrp="1"/>
          </p:cNvSpPr>
          <p:nvPr>
            <p:ph type="pic" idx="21"/>
          </p:nvPr>
        </p:nvSpPr>
        <p:spPr>
          <a:xfrm>
            <a:off x="0" y="-6088"/>
            <a:ext cx="24384000" cy="176052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37221" y="1390650"/>
            <a:ext cx="19309558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" name="Your Subtitle…"/>
          <p:cNvSpPr>
            <a:spLocks noGrp="1"/>
          </p:cNvSpPr>
          <p:nvPr>
            <p:ph type="body" sz="quarter" idx="22"/>
          </p:nvPr>
        </p:nvSpPr>
        <p:spPr>
          <a:xfrm>
            <a:off x="2537221" y="8006853"/>
            <a:ext cx="5080001" cy="15176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Your Subtitle 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Goes Here</a:t>
            </a:r>
          </a:p>
        </p:txBody>
      </p:sp>
      <p:sp>
        <p:nvSpPr>
          <p:cNvPr id="25" name="Vivamus sagittis lacus vel laoreet rutrum faucibus dolor auctor. Duis mollis, est non commodo."/>
          <p:cNvSpPr>
            <a:spLocks noGrp="1"/>
          </p:cNvSpPr>
          <p:nvPr>
            <p:ph type="body" sz="quarter" idx="23"/>
          </p:nvPr>
        </p:nvSpPr>
        <p:spPr>
          <a:xfrm>
            <a:off x="2537221" y="9656762"/>
            <a:ext cx="5080001" cy="2411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Vivamus sagittis lacus vel laoreet rutrum faucibus dolor auctor. Duis mollis, est non commodo.</a:t>
            </a:r>
          </a:p>
        </p:txBody>
      </p:sp>
      <p:sp>
        <p:nvSpPr>
          <p:cNvPr id="26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1388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" name="Slide #"/>
          <p:cNvSpPr txBox="1">
            <a:spLocks noGrp="1"/>
          </p:cNvSpPr>
          <p:nvPr>
            <p:ph type="body" sz="quarter" idx="24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  <p:sp>
        <p:nvSpPr>
          <p:cNvPr id="28" name="Your Subtitle…"/>
          <p:cNvSpPr>
            <a:spLocks noGrp="1"/>
          </p:cNvSpPr>
          <p:nvPr>
            <p:ph type="body" sz="quarter" idx="25"/>
          </p:nvPr>
        </p:nvSpPr>
        <p:spPr>
          <a:xfrm>
            <a:off x="9959578" y="8006853"/>
            <a:ext cx="5080001" cy="15176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Your Subtitle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Goes Here</a:t>
            </a:r>
          </a:p>
        </p:txBody>
      </p:sp>
      <p:sp>
        <p:nvSpPr>
          <p:cNvPr id="29" name="Cras justo odio, dapibus ac in, egestas eget. Morbi leo risus, consectetur ac, vestibulum at eros."/>
          <p:cNvSpPr>
            <a:spLocks noGrp="1"/>
          </p:cNvSpPr>
          <p:nvPr>
            <p:ph type="body" sz="quarter" idx="26"/>
          </p:nvPr>
        </p:nvSpPr>
        <p:spPr>
          <a:xfrm>
            <a:off x="9959578" y="9656762"/>
            <a:ext cx="5080001" cy="2411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Cras justo odio, dapibus ac in, egestas eget. Morbi leo risus, consectetur ac, vestibulum at eros.</a:t>
            </a:r>
          </a:p>
        </p:txBody>
      </p:sp>
      <p:sp>
        <p:nvSpPr>
          <p:cNvPr id="30" name="Your Subtitle…"/>
          <p:cNvSpPr>
            <a:spLocks noGrp="1"/>
          </p:cNvSpPr>
          <p:nvPr>
            <p:ph type="body" sz="quarter" idx="27"/>
          </p:nvPr>
        </p:nvSpPr>
        <p:spPr>
          <a:xfrm>
            <a:off x="16766778" y="8006853"/>
            <a:ext cx="5080001" cy="15176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Your Subtitle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 Goes Here</a:t>
            </a:r>
          </a:p>
        </p:txBody>
      </p:sp>
      <p:sp>
        <p:nvSpPr>
          <p:cNvPr id="31" name="Cras justo odio, dapibus ac in, egestas eget quam. Maecenas faucibus mollis sed odio dui."/>
          <p:cNvSpPr>
            <a:spLocks noGrp="1"/>
          </p:cNvSpPr>
          <p:nvPr>
            <p:ph type="body" sz="quarter" idx="28"/>
          </p:nvPr>
        </p:nvSpPr>
        <p:spPr>
          <a:xfrm>
            <a:off x="16766778" y="9656762"/>
            <a:ext cx="5080001" cy="24110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Cras justo odio, dapibus ac in, egestas eget quam. Maecenas faucibus mollis sed odio dui.</a:t>
            </a:r>
          </a:p>
        </p:txBody>
      </p:sp>
      <p:sp>
        <p:nvSpPr>
          <p:cNvPr id="32" name="Photo-Placeholder2.jpg"/>
          <p:cNvSpPr>
            <a:spLocks noGrp="1"/>
          </p:cNvSpPr>
          <p:nvPr>
            <p:ph type="pic" sz="quarter" idx="29"/>
          </p:nvPr>
        </p:nvSpPr>
        <p:spPr>
          <a:xfrm>
            <a:off x="2647637" y="1978272"/>
            <a:ext cx="4464040" cy="66960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3" name="Photo-Placeholder3.jpg"/>
          <p:cNvSpPr>
            <a:spLocks noGrp="1"/>
          </p:cNvSpPr>
          <p:nvPr>
            <p:ph type="pic" sz="quarter" idx="30"/>
          </p:nvPr>
        </p:nvSpPr>
        <p:spPr>
          <a:xfrm>
            <a:off x="10165639" y="3237888"/>
            <a:ext cx="4667878" cy="46678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4" name="Photo-Placeholder4.jpg"/>
          <p:cNvSpPr>
            <a:spLocks noGrp="1"/>
          </p:cNvSpPr>
          <p:nvPr>
            <p:ph type="pic" sz="quarter" idx="31"/>
          </p:nvPr>
        </p:nvSpPr>
        <p:spPr>
          <a:xfrm>
            <a:off x="16971387" y="2298054"/>
            <a:ext cx="4670784" cy="58384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">
    <p:bg>
      <p:bgPr>
        <a:solidFill>
          <a:srgbClr val="2C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hoto-Placeholder1.jpg"/>
          <p:cNvSpPr>
            <a:spLocks noGrp="1"/>
          </p:cNvSpPr>
          <p:nvPr>
            <p:ph type="pic" idx="21"/>
          </p:nvPr>
        </p:nvSpPr>
        <p:spPr>
          <a:xfrm>
            <a:off x="-1" y="-1580888"/>
            <a:ext cx="24384001" cy="176052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2534179"/>
            <a:ext cx="19304000" cy="48212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821531">
              <a:lnSpc>
                <a:spcPct val="90000"/>
              </a:lnSpc>
              <a:defRPr sz="14500" b="1" cap="all">
                <a:solidFill>
                  <a:srgbClr val="25B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Прямоугольник"/>
          <p:cNvSpPr/>
          <p:nvPr/>
        </p:nvSpPr>
        <p:spPr>
          <a:xfrm>
            <a:off x="0" y="9905468"/>
            <a:ext cx="24384000" cy="3810532"/>
          </a:xfrm>
          <a:prstGeom prst="rect">
            <a:avLst/>
          </a:prstGeom>
          <a:solidFill>
            <a:srgbClr val="25B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354" name="Name Surname:"/>
          <p:cNvSpPr>
            <a:spLocks noGrp="1"/>
          </p:cNvSpPr>
          <p:nvPr>
            <p:ph type="body" sz="quarter" idx="22"/>
          </p:nvPr>
        </p:nvSpPr>
        <p:spPr>
          <a:xfrm>
            <a:off x="2540000" y="10986821"/>
            <a:ext cx="8378825" cy="1645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Name Surname:</a:t>
            </a:r>
          </a:p>
        </p:txBody>
      </p:sp>
      <p:sp>
        <p:nvSpPr>
          <p:cNvPr id="35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561981" y="10981662"/>
            <a:ext cx="10282019" cy="17827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6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4000" y="1338056"/>
            <a:ext cx="381001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 marL="635000" indent="-635000"/>
            <a:lvl2pPr marL="1270000" indent="-635000"/>
            <a:lvl3pPr marL="1905000" indent="-635000"/>
            <a:lvl4pPr marL="2540000" indent="-635000"/>
            <a:lvl5pPr marL="3175000" indent="-63500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19199" y="550333"/>
            <a:ext cx="21945601" cy="228600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1600">
                <a:solidFill>
                  <a:srgbClr val="005B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857120" y="569213"/>
            <a:ext cx="680213" cy="690373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7999" y="2244725"/>
            <a:ext cx="18288001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solidFill>
                  <a:srgbClr val="414042"/>
                </a:solidFill>
                <a:latin typeface="Amatic"/>
                <a:ea typeface="Amatic"/>
                <a:cs typeface="Amatic"/>
                <a:sym typeface="Amat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7999" y="7204075"/>
            <a:ext cx="18288001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414042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414042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414042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414042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solidFill>
                  <a:srgbClr val="414042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91909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599"/>
            <a:ext cx="21005800" cy="2286001"/>
          </a:xfrm>
          <a:prstGeom prst="rect">
            <a:avLst/>
          </a:prstGeom>
        </p:spPr>
        <p:txBody>
          <a:bodyPr/>
          <a:lstStyle>
            <a:lvl1pPr>
              <a:defRPr sz="11000">
                <a:solidFill>
                  <a:srgbClr val="00549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 marL="635000" indent="-635000"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70000" indent="-635000"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905000" indent="-635000"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540000" indent="-635000"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3175000" indent="-635000"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599"/>
            <a:ext cx="21005800" cy="2286001"/>
          </a:xfrm>
          <a:prstGeom prst="rect">
            <a:avLst/>
          </a:prstGeom>
        </p:spPr>
        <p:txBody>
          <a:bodyPr/>
          <a:lstStyle>
            <a:lvl1pPr>
              <a:defRPr sz="11000">
                <a:solidFill>
                  <a:srgbClr val="00549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 marL="635000" indent="-635000">
              <a:defRPr>
                <a:latin typeface="AGOptCyrillic Normal"/>
                <a:ea typeface="AGOptCyrillic Normal"/>
                <a:cs typeface="AGOptCyrillic Normal"/>
                <a:sym typeface="AGOptCyrillic Normal"/>
              </a:defRPr>
            </a:lvl1pPr>
            <a:lvl2pPr marL="1270000" indent="-635000">
              <a:defRPr>
                <a:latin typeface="AGOptCyrillic Normal"/>
                <a:ea typeface="AGOptCyrillic Normal"/>
                <a:cs typeface="AGOptCyrillic Normal"/>
                <a:sym typeface="AGOptCyrillic Normal"/>
              </a:defRPr>
            </a:lvl2pPr>
            <a:lvl3pPr marL="1905000" indent="-635000">
              <a:defRPr>
                <a:latin typeface="AGOptCyrillic Normal"/>
                <a:ea typeface="AGOptCyrillic Normal"/>
                <a:cs typeface="AGOptCyrillic Normal"/>
                <a:sym typeface="AGOptCyrillic Normal"/>
              </a:defRPr>
            </a:lvl3pPr>
            <a:lvl4pPr marL="2540000" indent="-635000">
              <a:defRPr>
                <a:latin typeface="AGOptCyrillic Normal"/>
                <a:ea typeface="AGOptCyrillic Normal"/>
                <a:cs typeface="AGOptCyrillic Normal"/>
                <a:sym typeface="AGOptCyrillic Normal"/>
              </a:defRPr>
            </a:lvl4pPr>
            <a:lvl5pPr marL="3175000" indent="-635000">
              <a:defRPr>
                <a:latin typeface="AGOptCyrillic Normal"/>
                <a:ea typeface="AGOptCyrillic Normal"/>
                <a:cs typeface="AGOptCyrillic Normal"/>
                <a:sym typeface="AGOptCyrillic Norm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28799" y="4260850"/>
            <a:ext cx="20726401" cy="2940052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1600">
                <a:solidFill>
                  <a:srgbClr val="005BA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0" indent="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AGOptCyrillic Normal"/>
                <a:ea typeface="AGOptCyrillic Normal"/>
                <a:cs typeface="AGOptCyrillic Normal"/>
                <a:sym typeface="AGOptCyrillic Normal"/>
              </a:defRPr>
            </a:lvl1pPr>
            <a:lvl2pPr marL="0" indent="45720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AGOptCyrillic Normal"/>
                <a:ea typeface="AGOptCyrillic Normal"/>
                <a:cs typeface="AGOptCyrillic Normal"/>
                <a:sym typeface="AGOptCyrillic Normal"/>
              </a:defRPr>
            </a:lvl2pPr>
            <a:lvl3pPr marL="0" indent="91440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AGOptCyrillic Normal"/>
                <a:ea typeface="AGOptCyrillic Normal"/>
                <a:cs typeface="AGOptCyrillic Normal"/>
                <a:sym typeface="AGOptCyrillic Normal"/>
              </a:defRPr>
            </a:lvl3pPr>
            <a:lvl4pPr marL="0" indent="137160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AGOptCyrillic Normal"/>
                <a:ea typeface="AGOptCyrillic Normal"/>
                <a:cs typeface="AGOptCyrillic Normal"/>
                <a:sym typeface="AGOptCyrillic Normal"/>
              </a:defRPr>
            </a:lvl4pPr>
            <a:lvl5pPr marL="0" indent="1828800" algn="ctr" defTabSz="1219200">
              <a:spcBef>
                <a:spcPts val="2000"/>
              </a:spcBef>
              <a:buSzTx/>
              <a:buNone/>
              <a:defRPr sz="8400">
                <a:solidFill>
                  <a:srgbClr val="888888"/>
                </a:solidFill>
                <a:latin typeface="AGOptCyrillic Normal"/>
                <a:ea typeface="AGOptCyrillic Normal"/>
                <a:cs typeface="AGOptCyrillic Normal"/>
                <a:sym typeface="AGOptCyrillic Norm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894583" y="593223"/>
            <a:ext cx="642750" cy="642353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">
    <p:bg>
      <p:bgPr>
        <a:solidFill>
          <a:srgbClr val="2C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hoto-Placeholder1.jpg"/>
          <p:cNvSpPr>
            <a:spLocks noGrp="1"/>
          </p:cNvSpPr>
          <p:nvPr>
            <p:ph type="pic" idx="21"/>
          </p:nvPr>
        </p:nvSpPr>
        <p:spPr>
          <a:xfrm>
            <a:off x="0" y="-6088"/>
            <a:ext cx="24384000" cy="176052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" name="Your Subtitle Goes  Right Here"/>
          <p:cNvSpPr>
            <a:spLocks noGrp="1"/>
          </p:cNvSpPr>
          <p:nvPr>
            <p:ph type="body" sz="quarter" idx="22"/>
          </p:nvPr>
        </p:nvSpPr>
        <p:spPr>
          <a:xfrm>
            <a:off x="2540000" y="8882260"/>
            <a:ext cx="5080000" cy="1524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Your Subtitle Goes  Right Here</a:t>
            </a:r>
          </a:p>
        </p:txBody>
      </p:sp>
      <p:sp>
        <p:nvSpPr>
          <p:cNvPr id="44" name="Cum sociis penatibus et magnis montes, nascetur ridiculus mus dis."/>
          <p:cNvSpPr>
            <a:spLocks noGrp="1"/>
          </p:cNvSpPr>
          <p:nvPr>
            <p:ph type="body" sz="quarter" idx="23"/>
          </p:nvPr>
        </p:nvSpPr>
        <p:spPr>
          <a:xfrm>
            <a:off x="2540000" y="10536634"/>
            <a:ext cx="5080000" cy="1841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Cum sociis penatibus et magnis montes, nascetur ridiculus mus dis.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1861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" name="Your Subtitle Goes  Right Here"/>
          <p:cNvSpPr>
            <a:spLocks noGrp="1"/>
          </p:cNvSpPr>
          <p:nvPr>
            <p:ph type="body" sz="quarter" idx="24"/>
          </p:nvPr>
        </p:nvSpPr>
        <p:spPr>
          <a:xfrm>
            <a:off x="9959578" y="8886725"/>
            <a:ext cx="5080001" cy="1524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Your Subtitle Goes  Right Here</a:t>
            </a:r>
          </a:p>
        </p:txBody>
      </p:sp>
      <p:sp>
        <p:nvSpPr>
          <p:cNvPr id="47" name="Integer posuere erat a ante venenatis dapibus posuere velit aliquet."/>
          <p:cNvSpPr>
            <a:spLocks noGrp="1"/>
          </p:cNvSpPr>
          <p:nvPr>
            <p:ph type="body" sz="quarter" idx="25"/>
          </p:nvPr>
        </p:nvSpPr>
        <p:spPr>
          <a:xfrm>
            <a:off x="9959578" y="10536634"/>
            <a:ext cx="5080001" cy="1841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Integer posuere erat a ante venenatis dapibus posuere velit aliquet.</a:t>
            </a:r>
          </a:p>
        </p:txBody>
      </p:sp>
      <p:sp>
        <p:nvSpPr>
          <p:cNvPr id="48" name="Your Subtitle Goes  Right Here"/>
          <p:cNvSpPr>
            <a:spLocks noGrp="1"/>
          </p:cNvSpPr>
          <p:nvPr>
            <p:ph type="body" sz="quarter" idx="26"/>
          </p:nvPr>
        </p:nvSpPr>
        <p:spPr>
          <a:xfrm>
            <a:off x="16764000" y="8886725"/>
            <a:ext cx="5080000" cy="1524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Your Subtitle Goes  Right Here</a:t>
            </a:r>
          </a:p>
        </p:txBody>
      </p:sp>
      <p:sp>
        <p:nvSpPr>
          <p:cNvPr id="49" name="Fusce, commodo, tortor condimentum nibh, ut fermentum massa."/>
          <p:cNvSpPr>
            <a:spLocks noGrp="1"/>
          </p:cNvSpPr>
          <p:nvPr>
            <p:ph type="body" sz="quarter" idx="27"/>
          </p:nvPr>
        </p:nvSpPr>
        <p:spPr>
          <a:xfrm>
            <a:off x="16764000" y="10536634"/>
            <a:ext cx="5080000" cy="1841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Fusce, commodo, tortor condimentum nibh, ut fermentum massa.</a:t>
            </a:r>
          </a:p>
        </p:txBody>
      </p:sp>
      <p:sp>
        <p:nvSpPr>
          <p:cNvPr id="50" name="Photo-Placeholder5.jpg"/>
          <p:cNvSpPr>
            <a:spLocks noGrp="1"/>
          </p:cNvSpPr>
          <p:nvPr>
            <p:ph type="pic" sz="quarter" idx="28"/>
          </p:nvPr>
        </p:nvSpPr>
        <p:spPr>
          <a:xfrm>
            <a:off x="9901611" y="2293533"/>
            <a:ext cx="5226494" cy="65331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Photo-Placeholder2.jpg"/>
          <p:cNvSpPr>
            <a:spLocks noGrp="1"/>
          </p:cNvSpPr>
          <p:nvPr>
            <p:ph type="pic" sz="quarter" idx="29"/>
          </p:nvPr>
        </p:nvSpPr>
        <p:spPr>
          <a:xfrm>
            <a:off x="2432987" y="1654829"/>
            <a:ext cx="5256025" cy="78840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Photo-Placeholder1.jpg"/>
          <p:cNvSpPr>
            <a:spLocks noGrp="1"/>
          </p:cNvSpPr>
          <p:nvPr>
            <p:ph type="pic" sz="quarter" idx="30"/>
          </p:nvPr>
        </p:nvSpPr>
        <p:spPr>
          <a:xfrm>
            <a:off x="15516242" y="3515170"/>
            <a:ext cx="6960362" cy="50253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lide #"/>
          <p:cNvSpPr txBox="1">
            <a:spLocks noGrp="1"/>
          </p:cNvSpPr>
          <p:nvPr>
            <p:ph type="body" sz="quarter" idx="31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099" y="355599"/>
            <a:ext cx="21005803" cy="2286001"/>
          </a:xfrm>
          <a:prstGeom prst="rect">
            <a:avLst/>
          </a:prstGeom>
        </p:spPr>
        <p:txBody>
          <a:bodyPr/>
          <a:lstStyle>
            <a:lvl1pPr>
              <a:defRPr sz="11000">
                <a:solidFill>
                  <a:srgbClr val="01199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"/>
          <p:cNvSpPr>
            <a:spLocks noGrp="1"/>
          </p:cNvSpPr>
          <p:nvPr>
            <p:ph type="body" sz="half" idx="21"/>
          </p:nvPr>
        </p:nvSpPr>
        <p:spPr>
          <a:xfrm>
            <a:off x="2534443" y="0"/>
            <a:ext cx="8891589" cy="13716000"/>
          </a:xfrm>
          <a:prstGeom prst="rect">
            <a:avLst/>
          </a:prstGeom>
          <a:solidFill>
            <a:srgbClr val="2C323D"/>
          </a:solidFill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1" name="Photo-Placeholder5.jpg"/>
          <p:cNvSpPr>
            <a:spLocks noGrp="1"/>
          </p:cNvSpPr>
          <p:nvPr>
            <p:ph type="pic" idx="22"/>
          </p:nvPr>
        </p:nvSpPr>
        <p:spPr>
          <a:xfrm>
            <a:off x="1515532" y="6612"/>
            <a:ext cx="10967511" cy="13709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2" name="Photo-Placeholder1.jpg"/>
          <p:cNvSpPr>
            <a:spLocks noGrp="1"/>
          </p:cNvSpPr>
          <p:nvPr>
            <p:ph type="pic" sz="quarter" idx="23"/>
          </p:nvPr>
        </p:nvSpPr>
        <p:spPr>
          <a:xfrm>
            <a:off x="3542103" y="672563"/>
            <a:ext cx="6914090" cy="499197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3" name="01"/>
          <p:cNvSpPr>
            <a:spLocks noGrp="1"/>
          </p:cNvSpPr>
          <p:nvPr>
            <p:ph type="body" sz="quarter" idx="24"/>
          </p:nvPr>
        </p:nvSpPr>
        <p:spPr>
          <a:xfrm>
            <a:off x="3606006" y="5655997"/>
            <a:ext cx="1250157" cy="1250157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01</a:t>
            </a:r>
          </a:p>
        </p:txBody>
      </p:sp>
      <p:sp>
        <p:nvSpPr>
          <p:cNvPr id="64" name="Your Subtitle Goes Right Here"/>
          <p:cNvSpPr>
            <a:spLocks noGrp="1"/>
          </p:cNvSpPr>
          <p:nvPr>
            <p:ph type="body" sz="quarter" idx="25"/>
          </p:nvPr>
        </p:nvSpPr>
        <p:spPr>
          <a:xfrm>
            <a:off x="5340746" y="5459544"/>
            <a:ext cx="5000626" cy="1454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Your Subtitle Goes Right Here</a:t>
            </a:r>
          </a:p>
        </p:txBody>
      </p:sp>
      <p:sp>
        <p:nvSpPr>
          <p:cNvPr id="65" name="Cras mattis consectetur id ligula lorem ipsum purus porta felis."/>
          <p:cNvSpPr>
            <a:spLocks noGrp="1"/>
          </p:cNvSpPr>
          <p:nvPr>
            <p:ph type="body" sz="quarter" idx="26"/>
          </p:nvPr>
        </p:nvSpPr>
        <p:spPr>
          <a:xfrm>
            <a:off x="5340746" y="7057958"/>
            <a:ext cx="5000626" cy="17720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Cras mattis consectetur id ligula lorem ipsum purus porta felis.</a:t>
            </a:r>
          </a:p>
        </p:txBody>
      </p:sp>
      <p:sp>
        <p:nvSpPr>
          <p:cNvPr id="66" name="02"/>
          <p:cNvSpPr>
            <a:spLocks noGrp="1"/>
          </p:cNvSpPr>
          <p:nvPr>
            <p:ph type="body" sz="quarter" idx="27"/>
          </p:nvPr>
        </p:nvSpPr>
        <p:spPr>
          <a:xfrm>
            <a:off x="3606006" y="9675877"/>
            <a:ext cx="1250157" cy="1250157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02</a:t>
            </a:r>
          </a:p>
        </p:txBody>
      </p:sp>
      <p:sp>
        <p:nvSpPr>
          <p:cNvPr id="67" name="Your Favorite Subtitle Goes Here"/>
          <p:cNvSpPr>
            <a:spLocks noGrp="1"/>
          </p:cNvSpPr>
          <p:nvPr>
            <p:ph type="body" sz="quarter" idx="28"/>
          </p:nvPr>
        </p:nvSpPr>
        <p:spPr>
          <a:xfrm>
            <a:off x="5340746" y="9479424"/>
            <a:ext cx="5000626" cy="1454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Your Favorite Subtitle Goes Here</a:t>
            </a:r>
          </a:p>
        </p:txBody>
      </p:sp>
      <p:sp>
        <p:nvSpPr>
          <p:cNvPr id="68" name="Donec ullamcorper nulla non metus auctor auctor fringilla leo risus."/>
          <p:cNvSpPr>
            <a:spLocks noGrp="1"/>
          </p:cNvSpPr>
          <p:nvPr>
            <p:ph type="body" sz="quarter" idx="29"/>
          </p:nvPr>
        </p:nvSpPr>
        <p:spPr>
          <a:xfrm>
            <a:off x="5340746" y="10988541"/>
            <a:ext cx="5000626" cy="17720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2100"/>
              </a:spcBef>
              <a:buSzTx/>
              <a:buNone/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Donec ullamcorper nulla non metus auctor auctor fringilla leo risus.</a:t>
            </a:r>
          </a:p>
        </p:txBody>
      </p:sp>
      <p:sp>
        <p:nvSpPr>
          <p:cNvPr id="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3589000" y="1390650"/>
            <a:ext cx="8255000" cy="355917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586717" y="6097587"/>
            <a:ext cx="8257283" cy="571539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1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3206" y="1340246"/>
            <a:ext cx="382588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2" name="Slide #"/>
          <p:cNvSpPr txBox="1">
            <a:spLocks noGrp="1"/>
          </p:cNvSpPr>
          <p:nvPr>
            <p:ph type="body" sz="quarter" idx="30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"/>
          <p:cNvSpPr>
            <a:spLocks noGrp="1"/>
          </p:cNvSpPr>
          <p:nvPr>
            <p:ph type="body" sz="half" idx="21"/>
          </p:nvPr>
        </p:nvSpPr>
        <p:spPr>
          <a:xfrm>
            <a:off x="2536508" y="0"/>
            <a:ext cx="7620001" cy="13716000"/>
          </a:xfrm>
          <a:prstGeom prst="rect">
            <a:avLst/>
          </a:prstGeom>
          <a:solidFill>
            <a:srgbClr val="2C323D"/>
          </a:solidFill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80" name="Photo-Placeholder1.jpg"/>
          <p:cNvSpPr>
            <a:spLocks noGrp="1"/>
          </p:cNvSpPr>
          <p:nvPr>
            <p:ph type="pic" idx="22"/>
          </p:nvPr>
        </p:nvSpPr>
        <p:spPr>
          <a:xfrm>
            <a:off x="-6093778" y="3598"/>
            <a:ext cx="18996420" cy="1371541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1" name="Прямоугольник"/>
          <p:cNvSpPr>
            <a:spLocks noGrp="1"/>
          </p:cNvSpPr>
          <p:nvPr>
            <p:ph type="body" sz="quarter" idx="23"/>
          </p:nvPr>
        </p:nvSpPr>
        <p:spPr>
          <a:xfrm>
            <a:off x="6308408" y="6097587"/>
            <a:ext cx="8890001" cy="5332413"/>
          </a:xfrm>
          <a:prstGeom prst="rect">
            <a:avLst/>
          </a:prstGeom>
          <a:solidFill>
            <a:srgbClr val="25BFFF"/>
          </a:solidFill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82" name="Your Favorite Subtitle Goes Right Here"/>
          <p:cNvSpPr>
            <a:spLocks noGrp="1"/>
          </p:cNvSpPr>
          <p:nvPr>
            <p:ph type="body" sz="quarter" idx="24"/>
          </p:nvPr>
        </p:nvSpPr>
        <p:spPr>
          <a:xfrm>
            <a:off x="7258130" y="6483729"/>
            <a:ext cx="6990557" cy="17728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Your Favorite Subtitle Goes Right Here</a:t>
            </a:r>
          </a:p>
        </p:txBody>
      </p:sp>
      <p:sp>
        <p:nvSpPr>
          <p:cNvPr id="83" name="Morbi leo risus, porta consectetur ac, vestibulum at. Vivamus sagittis lacus vel augue laoreet rutrum faucibus dolor auctor."/>
          <p:cNvSpPr>
            <a:spLocks noGrp="1"/>
          </p:cNvSpPr>
          <p:nvPr>
            <p:ph type="body" sz="quarter" idx="25"/>
          </p:nvPr>
        </p:nvSpPr>
        <p:spPr>
          <a:xfrm>
            <a:off x="7258130" y="8508982"/>
            <a:ext cx="6990557" cy="253487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821531">
              <a:spcBef>
                <a:spcPts val="140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Morbi leo risus, porta consectetur ac, vestibulum at. Vivamus sagittis lacus vel augue laoreet rutrum faucibus dolor auctor.</a:t>
            </a:r>
          </a:p>
        </p:txBody>
      </p:sp>
      <p:sp>
        <p:nvSpPr>
          <p:cNvPr id="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938892" y="1428750"/>
            <a:ext cx="9905108" cy="357187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765091" y="6072187"/>
            <a:ext cx="5078909" cy="53578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7" name="Slide #"/>
          <p:cNvSpPr txBox="1">
            <a:spLocks noGrp="1"/>
          </p:cNvSpPr>
          <p:nvPr>
            <p:ph type="body" sz="quarter" idx="26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"/>
          <p:cNvSpPr>
            <a:spLocks noGrp="1"/>
          </p:cNvSpPr>
          <p:nvPr>
            <p:ph type="body" sz="quarter" idx="21"/>
          </p:nvPr>
        </p:nvSpPr>
        <p:spPr>
          <a:xfrm>
            <a:off x="15386843" y="1390650"/>
            <a:ext cx="6457157" cy="3559175"/>
          </a:xfrm>
          <a:prstGeom prst="rect">
            <a:avLst/>
          </a:prstGeom>
          <a:solidFill>
            <a:srgbClr val="25BFFF"/>
          </a:solidFill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95" name="Прямоугольник"/>
          <p:cNvSpPr>
            <a:spLocks noGrp="1"/>
          </p:cNvSpPr>
          <p:nvPr>
            <p:ph type="body" sz="quarter" idx="22"/>
          </p:nvPr>
        </p:nvSpPr>
        <p:spPr>
          <a:xfrm>
            <a:off x="2534443" y="1390650"/>
            <a:ext cx="12852401" cy="3559175"/>
          </a:xfrm>
          <a:prstGeom prst="rect">
            <a:avLst/>
          </a:prstGeom>
          <a:solidFill>
            <a:srgbClr val="2C323D"/>
          </a:solidFill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96" name="Photo-Placeholder2.jpg"/>
          <p:cNvSpPr>
            <a:spLocks noGrp="1"/>
          </p:cNvSpPr>
          <p:nvPr>
            <p:ph type="pic" sz="quarter" idx="23"/>
          </p:nvPr>
        </p:nvSpPr>
        <p:spPr>
          <a:xfrm>
            <a:off x="2534443" y="-1682899"/>
            <a:ext cx="6478291" cy="97174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91681" y="6350000"/>
            <a:ext cx="9021363" cy="58423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34443" y="6350000"/>
            <a:ext cx="7620001" cy="355917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9" name="Photo-Placeholder5.jpg"/>
          <p:cNvSpPr>
            <a:spLocks noGrp="1"/>
          </p:cNvSpPr>
          <p:nvPr>
            <p:ph type="pic" sz="quarter" idx="24"/>
          </p:nvPr>
        </p:nvSpPr>
        <p:spPr>
          <a:xfrm>
            <a:off x="8957468" y="-2052551"/>
            <a:ext cx="6491388" cy="8114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41032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1" name="Slide #"/>
          <p:cNvSpPr txBox="1">
            <a:spLocks noGrp="1"/>
          </p:cNvSpPr>
          <p:nvPr>
            <p:ph type="body" sz="quarter" idx="25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  <p:sp>
        <p:nvSpPr>
          <p:cNvPr id="102" name="Photo-Placeholder1.jpg"/>
          <p:cNvSpPr>
            <a:spLocks noGrp="1"/>
          </p:cNvSpPr>
          <p:nvPr>
            <p:ph type="pic" sz="quarter" idx="26"/>
          </p:nvPr>
        </p:nvSpPr>
        <p:spPr>
          <a:xfrm>
            <a:off x="15386843" y="862819"/>
            <a:ext cx="6441282" cy="46506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Прямоугольник"/>
          <p:cNvSpPr>
            <a:spLocks noGrp="1"/>
          </p:cNvSpPr>
          <p:nvPr>
            <p:ph type="body" sz="quarter" idx="21"/>
          </p:nvPr>
        </p:nvSpPr>
        <p:spPr>
          <a:xfrm>
            <a:off x="8963421" y="1390650"/>
            <a:ext cx="6457158" cy="3559175"/>
          </a:xfrm>
          <a:prstGeom prst="rect">
            <a:avLst/>
          </a:prstGeom>
          <a:solidFill>
            <a:srgbClr val="25BFFF"/>
          </a:solidFill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0" name="Прямоугольник"/>
          <p:cNvSpPr>
            <a:spLocks noGrp="1"/>
          </p:cNvSpPr>
          <p:nvPr>
            <p:ph type="body" sz="quarter" idx="22"/>
          </p:nvPr>
        </p:nvSpPr>
        <p:spPr>
          <a:xfrm>
            <a:off x="2540000" y="1390650"/>
            <a:ext cx="6438900" cy="3571875"/>
          </a:xfrm>
          <a:prstGeom prst="rect">
            <a:avLst/>
          </a:prstGeom>
          <a:solidFill>
            <a:srgbClr val="2C323D"/>
          </a:solidFill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540000" y="6350000"/>
            <a:ext cx="9017000" cy="58042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  <a:lvl2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2pPr>
            <a:lvl3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3pPr>
            <a:lvl4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4pPr>
            <a:lvl5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205743" y="6350000"/>
            <a:ext cx="7620001" cy="355917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3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22457433" y="1341032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4" name="Slide #"/>
          <p:cNvSpPr txBox="1">
            <a:spLocks noGrp="1"/>
          </p:cNvSpPr>
          <p:nvPr>
            <p:ph type="body" sz="quarter" idx="23"/>
          </p:nvPr>
        </p:nvSpPr>
        <p:spPr>
          <a:xfrm rot="16200000">
            <a:off x="22089395" y="2414317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24"/>
          </p:nvPr>
        </p:nvSpPr>
        <p:spPr>
          <a:xfrm>
            <a:off x="15386843" y="1390650"/>
            <a:ext cx="6438901" cy="3559175"/>
          </a:xfrm>
          <a:prstGeom prst="rect">
            <a:avLst/>
          </a:prstGeom>
          <a:solidFill>
            <a:srgbClr val="2C323D"/>
          </a:solidFill>
        </p:spPr>
        <p:txBody>
          <a:bodyPr lIns="71437" tIns="71437" rIns="71437" bIns="71437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6" name="Photo-Placeholder2.jpg"/>
          <p:cNvSpPr>
            <a:spLocks noGrp="1"/>
          </p:cNvSpPr>
          <p:nvPr>
            <p:ph type="pic" sz="quarter" idx="25"/>
          </p:nvPr>
        </p:nvSpPr>
        <p:spPr>
          <a:xfrm>
            <a:off x="15393392" y="-1682899"/>
            <a:ext cx="6465194" cy="96977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Photo-Placeholder5.jpg"/>
          <p:cNvSpPr>
            <a:spLocks noGrp="1"/>
          </p:cNvSpPr>
          <p:nvPr>
            <p:ph type="pic" sz="quarter" idx="26"/>
          </p:nvPr>
        </p:nvSpPr>
        <p:spPr>
          <a:xfrm>
            <a:off x="8963421" y="-2228850"/>
            <a:ext cx="6438901" cy="80486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Photo-Placeholder1.jpg"/>
          <p:cNvSpPr>
            <a:spLocks noGrp="1"/>
          </p:cNvSpPr>
          <p:nvPr>
            <p:ph type="pic" sz="quarter" idx="27"/>
          </p:nvPr>
        </p:nvSpPr>
        <p:spPr>
          <a:xfrm>
            <a:off x="2528755" y="852600"/>
            <a:ext cx="6455437" cy="46608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bg>
      <p:bgPr>
        <a:solidFill>
          <a:srgbClr val="2C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hoto-Placeholder1.jpg"/>
          <p:cNvSpPr>
            <a:spLocks noGrp="1"/>
          </p:cNvSpPr>
          <p:nvPr>
            <p:ph type="pic" idx="21"/>
          </p:nvPr>
        </p:nvSpPr>
        <p:spPr>
          <a:xfrm>
            <a:off x="0" y="-6088"/>
            <a:ext cx="24384000" cy="176052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6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" name="Photo-Placeholder6.jpg"/>
          <p:cNvSpPr>
            <a:spLocks noGrp="1"/>
          </p:cNvSpPr>
          <p:nvPr>
            <p:ph type="pic" sz="quarter" idx="22"/>
          </p:nvPr>
        </p:nvSpPr>
        <p:spPr>
          <a:xfrm>
            <a:off x="8006884" y="1861365"/>
            <a:ext cx="8370211" cy="55801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7488237"/>
            <a:ext cx="19304000" cy="43116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821531">
              <a:lnSpc>
                <a:spcPct val="90000"/>
              </a:lnSpc>
              <a:defRPr sz="14500" b="1" cap="all">
                <a:solidFill>
                  <a:srgbClr val="25B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9" name="Slide #"/>
          <p:cNvSpPr txBox="1">
            <a:spLocks noGrp="1"/>
          </p:cNvSpPr>
          <p:nvPr>
            <p:ph type="body" sz="quarter" idx="23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12755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522420" y="1331261"/>
            <a:ext cx="384160" cy="381001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821531"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8" name="Фигура"/>
          <p:cNvSpPr>
            <a:spLocks noGrp="1"/>
          </p:cNvSpPr>
          <p:nvPr>
            <p:ph type="body" sz="quarter" idx="21"/>
          </p:nvPr>
        </p:nvSpPr>
        <p:spPr>
          <a:xfrm>
            <a:off x="16538153" y="10494615"/>
            <a:ext cx="3855393" cy="3221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742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7428"/>
                </a:lnTo>
                <a:lnTo>
                  <a:pt x="10800" y="0"/>
                </a:ln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39" name="Фигура"/>
          <p:cNvSpPr>
            <a:spLocks noGrp="1"/>
          </p:cNvSpPr>
          <p:nvPr>
            <p:ph type="body" sz="quarter" idx="22"/>
          </p:nvPr>
        </p:nvSpPr>
        <p:spPr>
          <a:xfrm rot="10800000">
            <a:off x="20529010" y="3567455"/>
            <a:ext cx="3854990" cy="443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2C323D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40" name="Фигура"/>
          <p:cNvSpPr>
            <a:spLocks noGrp="1"/>
          </p:cNvSpPr>
          <p:nvPr>
            <p:ph type="body" sz="quarter" idx="23"/>
          </p:nvPr>
        </p:nvSpPr>
        <p:spPr>
          <a:xfrm rot="10800000">
            <a:off x="16538309" y="3585671"/>
            <a:ext cx="3854991" cy="443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376A0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41" name="Фигура"/>
          <p:cNvSpPr>
            <a:spLocks noGrp="1"/>
          </p:cNvSpPr>
          <p:nvPr>
            <p:ph type="body" sz="quarter" idx="24"/>
          </p:nvPr>
        </p:nvSpPr>
        <p:spPr>
          <a:xfrm rot="10800000">
            <a:off x="14561343" y="7040000"/>
            <a:ext cx="3854990" cy="443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25BFFF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42" name="Motivation"/>
          <p:cNvSpPr>
            <a:spLocks noGrp="1"/>
          </p:cNvSpPr>
          <p:nvPr>
            <p:ph type="body" sz="quarter" idx="25"/>
          </p:nvPr>
        </p:nvSpPr>
        <p:spPr>
          <a:xfrm>
            <a:off x="16858460" y="11961479"/>
            <a:ext cx="3214689" cy="1160861"/>
          </a:xfrm>
          <a:prstGeom prst="roundRect">
            <a:avLst>
              <a:gd name="adj" fmla="val 0"/>
            </a:avLst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Motivation</a:t>
            </a:r>
          </a:p>
        </p:txBody>
      </p:sp>
      <p:sp>
        <p:nvSpPr>
          <p:cNvPr id="143" name="maintenance"/>
          <p:cNvSpPr>
            <a:spLocks noGrp="1"/>
          </p:cNvSpPr>
          <p:nvPr>
            <p:ph type="body" sz="quarter" idx="26"/>
          </p:nvPr>
        </p:nvSpPr>
        <p:spPr>
          <a:xfrm>
            <a:off x="14881494" y="8657742"/>
            <a:ext cx="3214689" cy="1160860"/>
          </a:xfrm>
          <a:prstGeom prst="roundRect">
            <a:avLst>
              <a:gd name="adj" fmla="val 0"/>
            </a:avLst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maintenance</a:t>
            </a:r>
          </a:p>
        </p:txBody>
      </p:sp>
      <p:sp>
        <p:nvSpPr>
          <p:cNvPr id="144" name="staffing"/>
          <p:cNvSpPr>
            <a:spLocks noGrp="1"/>
          </p:cNvSpPr>
          <p:nvPr>
            <p:ph type="body" sz="quarter" idx="27"/>
          </p:nvPr>
        </p:nvSpPr>
        <p:spPr>
          <a:xfrm>
            <a:off x="16858460" y="5185553"/>
            <a:ext cx="3214689" cy="1160861"/>
          </a:xfrm>
          <a:prstGeom prst="roundRect">
            <a:avLst>
              <a:gd name="adj" fmla="val 0"/>
            </a:avLst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staffing</a:t>
            </a:r>
          </a:p>
        </p:txBody>
      </p:sp>
      <p:sp>
        <p:nvSpPr>
          <p:cNvPr id="145" name="training &amp; development"/>
          <p:cNvSpPr>
            <a:spLocks noGrp="1"/>
          </p:cNvSpPr>
          <p:nvPr>
            <p:ph type="body" sz="quarter" idx="28"/>
          </p:nvPr>
        </p:nvSpPr>
        <p:spPr>
          <a:xfrm>
            <a:off x="20849161" y="5185553"/>
            <a:ext cx="3214688" cy="1160861"/>
          </a:xfrm>
          <a:prstGeom prst="roundRect">
            <a:avLst>
              <a:gd name="adj" fmla="val 0"/>
            </a:avLst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training &amp; development</a:t>
            </a:r>
          </a:p>
        </p:txBody>
      </p:sp>
      <p:sp>
        <p:nvSpPr>
          <p:cNvPr id="146" name="hrm"/>
          <p:cNvSpPr>
            <a:spLocks noGrp="1"/>
          </p:cNvSpPr>
          <p:nvPr>
            <p:ph type="body" sz="quarter" idx="29"/>
          </p:nvPr>
        </p:nvSpPr>
        <p:spPr>
          <a:xfrm>
            <a:off x="18857639" y="8657742"/>
            <a:ext cx="3214689" cy="1160860"/>
          </a:xfrm>
          <a:prstGeom prst="roundRect">
            <a:avLst>
              <a:gd name="adj" fmla="val 0"/>
            </a:avLst>
          </a:prstGeom>
        </p:spPr>
        <p:txBody>
          <a:bodyPr lIns="0" tIns="0" rIns="0" bIns="0">
            <a:noAutofit/>
          </a:bodyPr>
          <a:lstStyle>
            <a:lvl1pPr marL="0" indent="0" algn="ctr" defTabSz="821531">
              <a:lnSpc>
                <a:spcPct val="90000"/>
              </a:lnSpc>
              <a:spcBef>
                <a:spcPts val="0"/>
              </a:spcBef>
              <a:buSzTx/>
              <a:buNone/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hrm</a:t>
            </a:r>
          </a:p>
        </p:txBody>
      </p:sp>
      <p:sp>
        <p:nvSpPr>
          <p:cNvPr id="147" name="Фигура"/>
          <p:cNvSpPr>
            <a:spLocks noGrp="1"/>
          </p:cNvSpPr>
          <p:nvPr>
            <p:ph type="body" sz="quarter" idx="30"/>
          </p:nvPr>
        </p:nvSpPr>
        <p:spPr>
          <a:xfrm rot="10800000">
            <a:off x="2539999" y="3593855"/>
            <a:ext cx="502079" cy="577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AFC1D7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48" name="Vivamus sagittis lacus vel augue laoreet rutrum faucibus dolor auctor."/>
          <p:cNvSpPr txBox="1">
            <a:spLocks noGrp="1"/>
          </p:cNvSpPr>
          <p:nvPr>
            <p:ph type="body" sz="quarter" idx="31"/>
          </p:nvPr>
        </p:nvSpPr>
        <p:spPr>
          <a:xfrm>
            <a:off x="3371071" y="3573136"/>
            <a:ext cx="8255001" cy="1143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Vivamus sagittis lacus vel augue laoreet rutrum faucibus dolor auctor.</a:t>
            </a:r>
          </a:p>
        </p:txBody>
      </p:sp>
      <p:sp>
        <p:nvSpPr>
          <p:cNvPr id="149" name="Фигура"/>
          <p:cNvSpPr>
            <a:spLocks noGrp="1"/>
          </p:cNvSpPr>
          <p:nvPr>
            <p:ph type="body" sz="quarter" idx="32"/>
          </p:nvPr>
        </p:nvSpPr>
        <p:spPr>
          <a:xfrm rot="10800000">
            <a:off x="2539999" y="5995570"/>
            <a:ext cx="502079" cy="577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25BFFF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50" name="Cras mattis purus sit amet. Maecenas sed diam eget risus varius blandit."/>
          <p:cNvSpPr txBox="1">
            <a:spLocks noGrp="1"/>
          </p:cNvSpPr>
          <p:nvPr>
            <p:ph type="body" sz="quarter" idx="33"/>
          </p:nvPr>
        </p:nvSpPr>
        <p:spPr>
          <a:xfrm>
            <a:off x="3371071" y="5951038"/>
            <a:ext cx="8255001" cy="1143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Cras mattis purus sit amet. Maecenas sed diam eget risus varius blandit.</a:t>
            </a:r>
          </a:p>
        </p:txBody>
      </p:sp>
      <p:sp>
        <p:nvSpPr>
          <p:cNvPr id="151" name="Фигура"/>
          <p:cNvSpPr>
            <a:spLocks noGrp="1"/>
          </p:cNvSpPr>
          <p:nvPr>
            <p:ph type="body" sz="quarter" idx="34"/>
          </p:nvPr>
        </p:nvSpPr>
        <p:spPr>
          <a:xfrm rot="10800000">
            <a:off x="2539999" y="8379424"/>
            <a:ext cx="502079" cy="577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376A0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52" name="Etiam porta sem malesuada magna mollis. Nullam quis risus eget urna mollis."/>
          <p:cNvSpPr txBox="1">
            <a:spLocks noGrp="1"/>
          </p:cNvSpPr>
          <p:nvPr>
            <p:ph type="body" sz="quarter" idx="35"/>
          </p:nvPr>
        </p:nvSpPr>
        <p:spPr>
          <a:xfrm>
            <a:off x="3371071" y="8328940"/>
            <a:ext cx="8255001" cy="1143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Etiam porta sem malesuada magna mollis. Nullam quis risus eget urna mollis.</a:t>
            </a:r>
          </a:p>
        </p:txBody>
      </p:sp>
      <p:sp>
        <p:nvSpPr>
          <p:cNvPr id="153" name="Фигура"/>
          <p:cNvSpPr>
            <a:spLocks noGrp="1"/>
          </p:cNvSpPr>
          <p:nvPr>
            <p:ph type="body" sz="quarter" idx="36"/>
          </p:nvPr>
        </p:nvSpPr>
        <p:spPr>
          <a:xfrm rot="10800000">
            <a:off x="2539999" y="10648437"/>
            <a:ext cx="502079" cy="577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2C323D"/>
          </a:solidFill>
        </p:spPr>
        <p:txBody>
          <a:bodyPr lIns="0" tIns="0" rIns="0" bIns="0" anchor="t">
            <a:no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54" name="Aenean lacinia bibendum nulla sed consectetur. Morbi leo risus porta."/>
          <p:cNvSpPr txBox="1">
            <a:spLocks noGrp="1"/>
          </p:cNvSpPr>
          <p:nvPr>
            <p:ph type="body" sz="quarter" idx="37"/>
          </p:nvPr>
        </p:nvSpPr>
        <p:spPr>
          <a:xfrm>
            <a:off x="3371071" y="10706842"/>
            <a:ext cx="8255001" cy="1143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1400"/>
              </a:spcBef>
              <a:buSzTx/>
              <a:buNone/>
              <a:defRPr sz="3400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Aenean lacinia bibendum nulla sed consectetur. Morbi leo risus porta.</a:t>
            </a:r>
          </a:p>
        </p:txBody>
      </p:sp>
      <p:sp>
        <p:nvSpPr>
          <p:cNvPr id="155" name="Slide #"/>
          <p:cNvSpPr txBox="1">
            <a:spLocks noGrp="1"/>
          </p:cNvSpPr>
          <p:nvPr>
            <p:ph type="body" sz="quarter" idx="38"/>
          </p:nvPr>
        </p:nvSpPr>
        <p:spPr>
          <a:xfrm rot="16200000">
            <a:off x="1158509" y="2410745"/>
            <a:ext cx="1148796" cy="3841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22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Slide #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099" y="355599"/>
            <a:ext cx="210058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099" y="3149599"/>
            <a:ext cx="21005801" cy="929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spcBef>
                <a:spcPts val="0"/>
              </a:spcBef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586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21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856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491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26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761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396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31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666153" marR="0" indent="-586153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tif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ursera.org/learn/smart-analytics-education" TargetMode="Externa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EbpTFAN08Q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>
            <a:alphaModFix amt="13980"/>
          </a:blip>
          <a:srcRect b="22128"/>
          <a:stretch>
            <a:fillRect/>
          </a:stretch>
        </p:blipFill>
        <p:spPr>
          <a:xfrm>
            <a:off x="0" y="-6088"/>
            <a:ext cx="24384000" cy="13709389"/>
          </a:xfrm>
          <a:prstGeom prst="rect">
            <a:avLst/>
          </a:prstGeom>
        </p:spPr>
      </p:pic>
      <p:sp>
        <p:nvSpPr>
          <p:cNvPr id="450" name="Кузнецова Алла Геннадьевна, д.п.н.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/>
            </a:pPr>
            <a:r>
              <a:t>Кузнецова Алла Геннадьевна, д.п.н.</a:t>
            </a:r>
          </a:p>
          <a:p>
            <a:pPr>
              <a:defRPr sz="3800"/>
            </a:pPr>
            <a:r>
              <a:t>директор Научного  центра Российской Академии образования ТОГУ</a:t>
            </a:r>
          </a:p>
          <a:p>
            <a:pPr>
              <a:defRPr sz="3800"/>
            </a:pPr>
            <a:r>
              <a:t>профессор кафедры педагогики ТОГУ,</a:t>
            </a:r>
          </a:p>
        </p:txBody>
      </p:sp>
      <p:sp>
        <p:nvSpPr>
          <p:cNvPr id="451" name="Тренды в управлении образовательной организацией: педагогическое лидерство и коллективная эффективность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r>
              <a:t>Тренды в управлении образовательной организацией: педагогическое лидерство и коллективная эффективность</a:t>
            </a:r>
          </a:p>
        </p:txBody>
      </p:sp>
      <p:sp>
        <p:nvSpPr>
          <p:cNvPr id="452" name="Start Presentation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Start Presentation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Типы школьного лидерства"/>
          <p:cNvSpPr txBox="1">
            <a:spLocks noGrp="1"/>
          </p:cNvSpPr>
          <p:nvPr>
            <p:ph type="title"/>
          </p:nvPr>
        </p:nvSpPr>
        <p:spPr>
          <a:xfrm>
            <a:off x="721917" y="3573511"/>
            <a:ext cx="7453141" cy="4390278"/>
          </a:xfrm>
          <a:prstGeom prst="rect">
            <a:avLst/>
          </a:prstGeom>
        </p:spPr>
        <p:txBody>
          <a:bodyPr/>
          <a:lstStyle>
            <a:lvl1pPr algn="l" defTabSz="821531">
              <a:lnSpc>
                <a:spcPct val="90000"/>
              </a:lnSpc>
              <a:defRPr sz="7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Типы школьного лидерства</a:t>
            </a:r>
          </a:p>
        </p:txBody>
      </p:sp>
      <p:pic>
        <p:nvPicPr>
          <p:cNvPr id="552" name="Снимок экрана 2021-04-22 в 09.29.13.png" descr="Снимок экрана 2021-04-22 в 09.29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805" y="-66553"/>
            <a:ext cx="16924732" cy="13849106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https://school777.spb.ru/storage/Stuff/innovacionnaya-deyatelnost/777%20%D0%92%D1%8B%D0%BF%D1%83%D1%81%D0%BA%206.%20%D0%AD%D0%BA%D0%BE%D1%81%D0%B8%D1%81%D1%82%D0%B5%D0%BC%D0%B0%20%D1%83%D1%87%D0%B5%D0%BD%D0%B8%D1%87%D0%B5%D1%81%D0%BA%D0%BE%D0%B3%D0%BE%20"/>
          <p:cNvSpPr txBox="1"/>
          <p:nvPr/>
        </p:nvSpPr>
        <p:spPr>
          <a:xfrm>
            <a:off x="375282" y="12845254"/>
            <a:ext cx="11883626" cy="70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1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school777.spb.ru/storage/Stuff/innovacionnaya-deyatelnost/777%20%D0%92%D1%8B%D0%BF%D1%83%D1%81%D0%BA%206.%20%D0%AD%D0%BA%D0%BE%D1%81%D0%B8%D1%81%D1%82%D0%B5%D0%BC%D0%B0%20%D1%83%D1%87%D0%B5%D0%BD%D0%B8%D1%87%D0%B5%D1%81%D0%BA%D0%BE%D0%B3%D0%BE%20%D0%BB%D0%B8%D0%B4%D0%B5%D1%80%D1%81%D1%82%D0%B2%D0%B0.pdf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Снимок экрана 2021-04-22 в 09.32.21.png" descr="Снимок экрана 2021-04-22 в 09.32.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05" y="1605097"/>
            <a:ext cx="20441612" cy="11605361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4D-система стратегий лидерств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144630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52145">
              <a:defRPr sz="8848"/>
            </a:lvl1pPr>
          </a:lstStyle>
          <a:p>
            <a:r>
              <a:t>4D-система стратегий лидерства</a:t>
            </a:r>
          </a:p>
        </p:txBody>
      </p:sp>
      <p:sp>
        <p:nvSpPr>
          <p:cNvPr id="559" name="Культивирующие"/>
          <p:cNvSpPr txBox="1"/>
          <p:nvPr/>
        </p:nvSpPr>
        <p:spPr>
          <a:xfrm>
            <a:off x="2131298" y="2570795"/>
            <a:ext cx="3643479" cy="585113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Культивирующие</a:t>
            </a:r>
          </a:p>
        </p:txBody>
      </p:sp>
      <p:sp>
        <p:nvSpPr>
          <p:cNvPr id="560" name="Включающие"/>
          <p:cNvSpPr txBox="1"/>
          <p:nvPr/>
        </p:nvSpPr>
        <p:spPr>
          <a:xfrm>
            <a:off x="1668595" y="12113566"/>
            <a:ext cx="2848967" cy="585113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Включающие</a:t>
            </a:r>
          </a:p>
        </p:txBody>
      </p:sp>
      <p:sp>
        <p:nvSpPr>
          <p:cNvPr id="561" name="Визионеры"/>
          <p:cNvSpPr txBox="1"/>
          <p:nvPr/>
        </p:nvSpPr>
        <p:spPr>
          <a:xfrm>
            <a:off x="18759628" y="2570795"/>
            <a:ext cx="2399489" cy="5851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Визионеры</a:t>
            </a:r>
          </a:p>
        </p:txBody>
      </p:sp>
      <p:sp>
        <p:nvSpPr>
          <p:cNvPr id="562" name="Направляющие"/>
          <p:cNvSpPr txBox="1"/>
          <p:nvPr/>
        </p:nvSpPr>
        <p:spPr>
          <a:xfrm>
            <a:off x="18336972" y="12113566"/>
            <a:ext cx="3244800" cy="585113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Направляющие</a:t>
            </a:r>
          </a:p>
        </p:txBody>
      </p:sp>
      <p:sp>
        <p:nvSpPr>
          <p:cNvPr id="563" name="https://54erfolg.ru/main/raspisanie/charlz-dzh.-pellerin-letit-v-novosibirsk-29-noyabrya-2-dekabrya-novosibirsk-marriott-hotel.html?yclid=6848532099895140780"/>
          <p:cNvSpPr txBox="1"/>
          <p:nvPr/>
        </p:nvSpPr>
        <p:spPr>
          <a:xfrm>
            <a:off x="4177816" y="13088006"/>
            <a:ext cx="19357240" cy="41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https://54erfolg.ru/main/raspisanie/charlz-dzh.-pellerin-letit-v-novosibirsk-29-noyabrya-2-dekabrya-novosibirsk-marriott-hotel.html?yclid=6848532099895140780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Снимок экрана 2021-04-22 в 09.43.32.png" descr="Снимок экрана 2021-04-22 в 09.43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34" y="480097"/>
            <a:ext cx="18168828" cy="14081292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Текст"/>
          <p:cNvSpPr txBox="1"/>
          <p:nvPr/>
        </p:nvSpPr>
        <p:spPr>
          <a:xfrm>
            <a:off x="5935696" y="12985857"/>
            <a:ext cx="11369282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spcBef>
                <a:spcPts val="0"/>
              </a:spcBef>
              <a:defRPr sz="3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Коллективная эффективност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Коллективная эффективность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Самоэффективност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Самоэффективность</a:t>
            </a:r>
          </a:p>
        </p:txBody>
      </p:sp>
      <p:sp>
        <p:nvSpPr>
          <p:cNvPr id="573" name="вера в эффективность собственных действий и ожидание успеха от их реализации"/>
          <p:cNvSpPr txBox="1">
            <a:spLocks noGrp="1"/>
          </p:cNvSpPr>
          <p:nvPr>
            <p:ph type="body" sz="half" idx="1"/>
          </p:nvPr>
        </p:nvSpPr>
        <p:spPr>
          <a:xfrm>
            <a:off x="7221076" y="3098800"/>
            <a:ext cx="8774140" cy="9296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64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вера в эффективность собственных действий и ожидание успеха от их реализации</a:t>
            </a:r>
          </a:p>
        </p:txBody>
      </p:sp>
      <p:pic>
        <p:nvPicPr>
          <p:cNvPr id="574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1648" y="3244373"/>
            <a:ext cx="7032592" cy="5087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37" y="7209197"/>
            <a:ext cx="6111984" cy="6111985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©Альберт Бандура, 1993"/>
          <p:cNvSpPr txBox="1"/>
          <p:nvPr/>
        </p:nvSpPr>
        <p:spPr>
          <a:xfrm>
            <a:off x="18228753" y="12622044"/>
            <a:ext cx="45769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3000">
                <a:solidFill>
                  <a:srgbClr val="000000"/>
                </a:solidFill>
              </a:defRPr>
            </a:lvl1pPr>
          </a:lstStyle>
          <a:p>
            <a:r>
              <a:t>©Альберт Бандура, 1993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Коллективная эффективность педагог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681870">
              <a:lnSpc>
                <a:spcPct val="90000"/>
              </a:lnSpc>
              <a:defRPr sz="664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Коллективная эффективность педагогов</a:t>
            </a:r>
          </a:p>
        </p:txBody>
      </p:sp>
      <p:sp>
        <p:nvSpPr>
          <p:cNvPr id="581" name="«общая вера группы в совместную способность организовывать и выполнять курсы действий, необходимые для достижения заданных уровней успеваемости»"/>
          <p:cNvSpPr txBox="1">
            <a:spLocks noGrp="1"/>
          </p:cNvSpPr>
          <p:nvPr>
            <p:ph type="body" sz="half" idx="1"/>
          </p:nvPr>
        </p:nvSpPr>
        <p:spPr>
          <a:xfrm>
            <a:off x="1744581" y="2511565"/>
            <a:ext cx="11164926" cy="92964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«общая вера группы в совместную способность организовывать и выполнять курсы действий, необходимые для достижения заданных уровней успеваемости»</a:t>
            </a:r>
          </a:p>
        </p:txBody>
      </p:sp>
      <p:sp>
        <p:nvSpPr>
          <p:cNvPr id="582" name="©Альберт Бандура, 1997"/>
          <p:cNvSpPr txBox="1"/>
          <p:nvPr/>
        </p:nvSpPr>
        <p:spPr>
          <a:xfrm>
            <a:off x="3082377" y="12094972"/>
            <a:ext cx="45769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3000">
                <a:solidFill>
                  <a:srgbClr val="000000"/>
                </a:solidFill>
              </a:defRPr>
            </a:lvl1pPr>
          </a:lstStyle>
          <a:p>
            <a:r>
              <a:t>©Альберт Бандура, 1997</a:t>
            </a:r>
          </a:p>
        </p:txBody>
      </p:sp>
      <p:pic>
        <p:nvPicPr>
          <p:cNvPr id="58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1740" y="4352697"/>
            <a:ext cx="9109160" cy="6061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Сильная коллективная эффективност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714732">
              <a:lnSpc>
                <a:spcPct val="90000"/>
              </a:lnSpc>
              <a:defRPr sz="696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Сильная коллективная эффективность</a:t>
            </a:r>
          </a:p>
        </p:txBody>
      </p:sp>
      <p:sp>
        <p:nvSpPr>
          <p:cNvPr id="588" name="улучшает успеваемость учащихся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улучшает успеваемость учащихся</a:t>
            </a:r>
          </a:p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смягчает негативные последствия низкого социально-экономического статуса учащихся</a:t>
            </a:r>
          </a:p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улучшает отношения между родителями и учителями</a:t>
            </a:r>
          </a:p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создает рабочую среду, которая способствует приверженности учителя школе</a:t>
            </a:r>
          </a:p>
        </p:txBody>
      </p:sp>
      <p:sp>
        <p:nvSpPr>
          <p:cNvPr id="589" name="http://blendedlearning.pro/new-school/success/building-collective-effi%D1%81a%D1%81y/"/>
          <p:cNvSpPr txBox="1"/>
          <p:nvPr/>
        </p:nvSpPr>
        <p:spPr>
          <a:xfrm>
            <a:off x="13618333" y="12954000"/>
            <a:ext cx="10129940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http://blendedlearning.pro/new-school/success/building-collective-effi%D1%81a%D1%81y/</a:t>
            </a:r>
          </a:p>
        </p:txBody>
      </p:sp>
      <p:sp>
        <p:nvSpPr>
          <p:cNvPr id="590" name="©Dana Brinson, Lucy Steiner"/>
          <p:cNvSpPr txBox="1"/>
          <p:nvPr/>
        </p:nvSpPr>
        <p:spPr>
          <a:xfrm>
            <a:off x="17925746" y="12452846"/>
            <a:ext cx="406725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©Dana Brinson, Lucy Steiner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Действия директора для повышения коллективной эффективности педагог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665440">
              <a:lnSpc>
                <a:spcPct val="90000"/>
              </a:lnSpc>
              <a:defRPr sz="648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Действия директора для повышения коллективной эффективности педагогов</a:t>
            </a:r>
          </a:p>
        </p:txBody>
      </p:sp>
      <p:sp>
        <p:nvSpPr>
          <p:cNvPr id="593" name="Развивать знания и навыки в сфере лучших педагогических практик для превращения педагогов в источник экспертизы.…"/>
          <p:cNvSpPr txBox="1">
            <a:spLocks noGrp="1"/>
          </p:cNvSpPr>
          <p:nvPr>
            <p:ph type="body" idx="1"/>
          </p:nvPr>
        </p:nvSpPr>
        <p:spPr>
          <a:xfrm>
            <a:off x="1689100" y="3482792"/>
            <a:ext cx="21005800" cy="8630016"/>
          </a:xfrm>
          <a:prstGeom prst="rect">
            <a:avLst/>
          </a:prstGeom>
        </p:spPr>
        <p:txBody>
          <a:bodyPr/>
          <a:lstStyle/>
          <a:p>
            <a:pPr marL="565150" indent="-565150" defTabSz="734694">
              <a:spcBef>
                <a:spcPts val="4800"/>
              </a:spcBef>
              <a:defRPr sz="4272">
                <a:latin typeface="+mn-lt"/>
                <a:ea typeface="+mn-ea"/>
                <a:cs typeface="+mn-cs"/>
                <a:sym typeface="Avenir Next Regular"/>
              </a:defRPr>
            </a:pPr>
            <a:r>
              <a:t>Развивать знания и навыки в сфере лучших педагогических практик для превращения педагогов в источник экспертизы.</a:t>
            </a:r>
          </a:p>
          <a:p>
            <a:pPr marL="565150" indent="-565150" defTabSz="734694">
              <a:spcBef>
                <a:spcPts val="4800"/>
              </a:spcBef>
              <a:defRPr sz="4272">
                <a:latin typeface="+mn-lt"/>
                <a:ea typeface="+mn-ea"/>
                <a:cs typeface="+mn-cs"/>
                <a:sym typeface="Avenir Next Regular"/>
              </a:defRPr>
            </a:pPr>
            <a:r>
              <a:t>Создавать возможности для учителей совместно обмениваться  информацией об учащихся и их особенностях, практиками, навыками и опытом.</a:t>
            </a:r>
          </a:p>
          <a:p>
            <a:pPr marL="565150" indent="-565150" defTabSz="734694">
              <a:spcBef>
                <a:spcPts val="4800"/>
              </a:spcBef>
              <a:defRPr sz="4272">
                <a:latin typeface="+mn-lt"/>
                <a:ea typeface="+mn-ea"/>
                <a:cs typeface="+mn-cs"/>
                <a:sym typeface="Avenir Next Regular"/>
              </a:defRPr>
            </a:pPr>
            <a:r>
              <a:t>Интерпретировать результаты и предоставлять действенные отзывы о работе учителей (условия успеха, вклад результатов в общую стратегию, положительная обратная связь)</a:t>
            </a:r>
          </a:p>
          <a:p>
            <a:pPr marL="565150" indent="-565150" defTabSz="734694">
              <a:spcBef>
                <a:spcPts val="4800"/>
              </a:spcBef>
              <a:defRPr sz="4272">
                <a:latin typeface="+mn-lt"/>
                <a:ea typeface="+mn-ea"/>
                <a:cs typeface="+mn-cs"/>
                <a:sym typeface="Avenir Next Regular"/>
              </a:defRPr>
            </a:pPr>
            <a:r>
              <a:t>Привлекать учителей к принятию школьных решений </a:t>
            </a:r>
          </a:p>
        </p:txBody>
      </p:sp>
      <p:sp>
        <p:nvSpPr>
          <p:cNvPr id="594" name="http://blendedlearning.pro/new-school/success/building-collective-effi%D1%81a%D1%81y/"/>
          <p:cNvSpPr txBox="1"/>
          <p:nvPr/>
        </p:nvSpPr>
        <p:spPr>
          <a:xfrm>
            <a:off x="13618333" y="12954000"/>
            <a:ext cx="10129940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http://blendedlearning.pro/new-school/success/building-collective-effi%D1%81a%D1%81y/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Фигура"/>
          <p:cNvSpPr>
            <a:spLocks noGrp="1"/>
          </p:cNvSpPr>
          <p:nvPr>
            <p:ph type="body" idx="21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99" name="Фигура"/>
          <p:cNvSpPr>
            <a:spLocks noGrp="1"/>
          </p:cNvSpPr>
          <p:nvPr>
            <p:ph type="body" idx="22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00" name="Фигура"/>
          <p:cNvSpPr>
            <a:spLocks noGrp="1"/>
          </p:cNvSpPr>
          <p:nvPr>
            <p:ph type="body" idx="2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01" name="Фигура"/>
          <p:cNvSpPr>
            <a:spLocks noGrp="1"/>
          </p:cNvSpPr>
          <p:nvPr>
            <p:ph type="body" idx="24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02" name="A"/>
          <p:cNvSpPr txBox="1"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</a:t>
            </a:r>
          </a:p>
        </p:txBody>
      </p:sp>
      <p:sp>
        <p:nvSpPr>
          <p:cNvPr id="603" name="Тренды в управлении  образованием"/>
          <p:cNvSpPr txBox="1">
            <a:spLocks noGrp="1"/>
          </p:cNvSpPr>
          <p:nvPr>
            <p:ph type="title"/>
          </p:nvPr>
        </p:nvSpPr>
        <p:spPr>
          <a:xfrm>
            <a:off x="2340990" y="1142744"/>
            <a:ext cx="20625695" cy="206074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Тренды в управлении  образованием</a:t>
            </a:r>
          </a:p>
        </p:txBody>
      </p:sp>
      <p:sp>
        <p:nvSpPr>
          <p:cNvPr id="60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605" name="C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</a:t>
            </a:r>
          </a:p>
        </p:txBody>
      </p:sp>
      <p:sp>
        <p:nvSpPr>
          <p:cNvPr id="606" name="B"/>
          <p:cNvSpPr txBox="1">
            <a:spLocks noGrp="1"/>
          </p:cNvSpPr>
          <p:nvPr>
            <p:ph type="body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</a:t>
            </a:r>
          </a:p>
        </p:txBody>
      </p:sp>
      <p:sp>
        <p:nvSpPr>
          <p:cNvPr id="607" name="D"/>
          <p:cNvSpPr txBox="1"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</a:t>
            </a:r>
          </a:p>
        </p:txBody>
      </p:sp>
      <p:sp>
        <p:nvSpPr>
          <p:cNvPr id="608" name="Педагогическое лидерство"/>
          <p:cNvSpPr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Педагогическое лидерство</a:t>
            </a:r>
          </a:p>
        </p:txBody>
      </p:sp>
      <p:sp>
        <p:nvSpPr>
          <p:cNvPr id="609" name="«Верните директора в образовательный процесс»…"/>
          <p:cNvSpPr>
            <a:spLocks noGrp="1"/>
          </p:cNvSpPr>
          <p:nvPr>
            <p:ph type="body" idx="30"/>
          </p:nvPr>
        </p:nvSpPr>
        <p:spPr>
          <a:xfrm>
            <a:off x="2540000" y="5078483"/>
            <a:ext cx="5715000" cy="33852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«Верните директора в образовательный процесс»</a:t>
            </a:r>
          </a:p>
          <a:p>
            <a:pPr>
              <a:spcBef>
                <a:spcPts val="0"/>
              </a:spcBef>
            </a:pPr>
            <a:r>
              <a:t>Коллективная эффективность Распределенное лидерство</a:t>
            </a:r>
          </a:p>
        </p:txBody>
      </p:sp>
      <p:sp>
        <p:nvSpPr>
          <p:cNvPr id="610" name="Гуманитарные технологии управления"/>
          <p:cNvSpPr>
            <a:spLocks noGrp="1"/>
          </p:cNvSpPr>
          <p:nvPr>
            <p:ph type="body" idx="31"/>
          </p:nvPr>
        </p:nvSpPr>
        <p:spPr>
          <a:xfrm>
            <a:off x="16129000" y="3560436"/>
            <a:ext cx="6178565" cy="1339454"/>
          </a:xfrm>
          <a:prstGeom prst="rect">
            <a:avLst/>
          </a:prstGeom>
        </p:spPr>
        <p:txBody>
          <a:bodyPr/>
          <a:lstStyle/>
          <a:p>
            <a:r>
              <a:t>Гуманитарные технологии управления</a:t>
            </a:r>
          </a:p>
        </p:txBody>
      </p:sp>
      <p:sp>
        <p:nvSpPr>
          <p:cNvPr id="611" name="«Управлять овцами» или «пасти котов»…"/>
          <p:cNvSpPr>
            <a:spLocks noGrp="1"/>
          </p:cNvSpPr>
          <p:nvPr>
            <p:ph type="body" idx="32"/>
          </p:nvPr>
        </p:nvSpPr>
        <p:spPr>
          <a:xfrm>
            <a:off x="16129000" y="5078483"/>
            <a:ext cx="5715000" cy="2060744"/>
          </a:xfrm>
          <a:prstGeom prst="rect">
            <a:avLst/>
          </a:prstGeom>
        </p:spPr>
        <p:txBody>
          <a:bodyPr/>
          <a:lstStyle/>
          <a:p>
            <a:r>
              <a:t>«Управлять овцами» или «пасти котов»</a:t>
            </a:r>
          </a:p>
          <a:p>
            <a:r>
              <a:t>«Оранжевые организации»</a:t>
            </a:r>
          </a:p>
        </p:txBody>
      </p:sp>
      <p:sp>
        <p:nvSpPr>
          <p:cNvPr id="612" name="Доказательное управление"/>
          <p:cNvSpPr>
            <a:spLocks noGrp="1"/>
          </p:cNvSpPr>
          <p:nvPr>
            <p:ph type="body" idx="3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Доказательное управление</a:t>
            </a:r>
          </a:p>
        </p:txBody>
      </p:sp>
      <p:sp>
        <p:nvSpPr>
          <p:cNvPr id="613" name="Data…"/>
          <p:cNvSpPr>
            <a:spLocks noGrp="1"/>
          </p:cNvSpPr>
          <p:nvPr>
            <p:ph type="body" idx="34"/>
          </p:nvPr>
        </p:nvSpPr>
        <p:spPr>
          <a:xfrm>
            <a:off x="2540000" y="10544968"/>
            <a:ext cx="5715000" cy="27528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Data</a:t>
            </a:r>
          </a:p>
          <a:p>
            <a:pPr>
              <a:spcBef>
                <a:spcPts val="0"/>
              </a:spcBef>
            </a:pPr>
            <a:r>
              <a:t>Action Research</a:t>
            </a:r>
          </a:p>
          <a:p>
            <a:pPr>
              <a:spcBef>
                <a:spcPts val="0"/>
              </a:spcBef>
            </a:pPr>
            <a:r>
              <a:t>Learning Study </a:t>
            </a:r>
          </a:p>
          <a:p>
            <a:pPr>
              <a:spcBef>
                <a:spcPts val="0"/>
              </a:spcBef>
            </a:pPr>
            <a:r>
              <a:t>ПОСП, КОУч</a:t>
            </a:r>
          </a:p>
        </p:txBody>
      </p:sp>
      <p:sp>
        <p:nvSpPr>
          <p:cNvPr id="614" name="Контексты…"/>
          <p:cNvSpPr>
            <a:spLocks noGrp="1"/>
          </p:cNvSpPr>
          <p:nvPr>
            <p:ph type="body" idx="3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Контексты </a:t>
            </a:r>
          </a:p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Hidden Curriculum </a:t>
            </a:r>
          </a:p>
        </p:txBody>
      </p:sp>
      <p:sp>
        <p:nvSpPr>
          <p:cNvPr id="615" name="Целостный образовательный процесс≠учебный процесс"/>
          <p:cNvSpPr>
            <a:spLocks noGrp="1"/>
          </p:cNvSpPr>
          <p:nvPr>
            <p:ph type="body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Целостный образовательный процесс≠учебный процесс</a:t>
            </a:r>
          </a:p>
        </p:txBody>
      </p:sp>
      <p:sp>
        <p:nvSpPr>
          <p:cNvPr id="616" name="Slide #"/>
          <p:cNvSpPr txBox="1">
            <a:spLocks noGrp="1"/>
          </p:cNvSpPr>
          <p:nvPr>
            <p:ph type="body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Прямоугольник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pic>
        <p:nvPicPr>
          <p:cNvPr id="619" name="Изображение" descr="Изображение"/>
          <p:cNvPicPr>
            <a:picLocks noGrp="1" noChangeAspect="1"/>
          </p:cNvPicPr>
          <p:nvPr>
            <p:ph type="pic" idx="22"/>
          </p:nvPr>
        </p:nvPicPr>
        <p:blipFill>
          <a:blip r:embed="rId2">
            <a:alphaModFix amt="13980"/>
          </a:blip>
          <a:srcRect l="45431" t="21" r="14456" b="21"/>
          <a:stretch>
            <a:fillRect/>
          </a:stretch>
        </p:blipFill>
        <p:spPr>
          <a:xfrm>
            <a:off x="2536508" y="6612"/>
            <a:ext cx="7620001" cy="13709389"/>
          </a:xfrm>
          <a:prstGeom prst="rect">
            <a:avLst/>
          </a:prstGeom>
        </p:spPr>
      </p:pic>
      <p:sp>
        <p:nvSpPr>
          <p:cNvPr id="620" name="Прямоугольник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21" name="Hi-Hume"/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Hi-Hume</a:t>
            </a:r>
          </a:p>
        </p:txBody>
      </p:sp>
      <p:sp>
        <p:nvSpPr>
          <p:cNvPr id="622" name="технологии создания, изменения и обработки рамок и правил поведения людей («мягкой силы»)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технологии создания, изменения и обработки рамок и правил поведения людей («мягкой силы»)</a:t>
            </a:r>
          </a:p>
        </p:txBody>
      </p:sp>
      <p:sp>
        <p:nvSpPr>
          <p:cNvPr id="623" name="Гуманитарные технологии управл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Гуманитарные технологии управления</a:t>
            </a:r>
          </a:p>
        </p:txBody>
      </p:sp>
      <p:sp>
        <p:nvSpPr>
          <p:cNvPr id="624" name="технологии повышения эффективности деятельности за счет использования ресурсов, связанных с гуманитарными знаниями о личности (интересы, потребности, мотивы)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технологии повышения эффективности деятельности за счет использования ресурсов, связанных с гуманитарными знаниями о личности (интересы, потребности, мотивы) </a:t>
            </a:r>
          </a:p>
        </p:txBody>
      </p:sp>
      <p:sp>
        <p:nvSpPr>
          <p:cNvPr id="6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626" name="Slide #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Фигура"/>
          <p:cNvSpPr>
            <a:spLocks noGrp="1"/>
          </p:cNvSpPr>
          <p:nvPr>
            <p:ph type="body" idx="21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55" name="Фигура"/>
          <p:cNvSpPr>
            <a:spLocks noGrp="1"/>
          </p:cNvSpPr>
          <p:nvPr>
            <p:ph type="body" idx="22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56" name="Фигура"/>
          <p:cNvSpPr>
            <a:spLocks noGrp="1"/>
          </p:cNvSpPr>
          <p:nvPr>
            <p:ph type="body" idx="2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57" name="Фигура"/>
          <p:cNvSpPr>
            <a:spLocks noGrp="1"/>
          </p:cNvSpPr>
          <p:nvPr>
            <p:ph type="body" idx="24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58" name="A"/>
          <p:cNvSpPr txBox="1"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</a:t>
            </a:r>
          </a:p>
        </p:txBody>
      </p:sp>
      <p:sp>
        <p:nvSpPr>
          <p:cNvPr id="459" name="На самом деле их больше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 самом деле их больше…</a:t>
            </a:r>
          </a:p>
        </p:txBody>
      </p:sp>
      <p:sp>
        <p:nvSpPr>
          <p:cNvPr id="4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61" name="C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</a:t>
            </a:r>
          </a:p>
        </p:txBody>
      </p:sp>
      <p:sp>
        <p:nvSpPr>
          <p:cNvPr id="462" name="B"/>
          <p:cNvSpPr txBox="1">
            <a:spLocks noGrp="1"/>
          </p:cNvSpPr>
          <p:nvPr>
            <p:ph type="body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</a:t>
            </a:r>
          </a:p>
        </p:txBody>
      </p:sp>
      <p:sp>
        <p:nvSpPr>
          <p:cNvPr id="463" name="D"/>
          <p:cNvSpPr txBox="1"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</a:t>
            </a:r>
          </a:p>
        </p:txBody>
      </p:sp>
      <p:sp>
        <p:nvSpPr>
          <p:cNvPr id="464" name="Педагогическое лидерство"/>
          <p:cNvSpPr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Педагогическое лидерство</a:t>
            </a:r>
          </a:p>
        </p:txBody>
      </p:sp>
      <p:sp>
        <p:nvSpPr>
          <p:cNvPr id="465" name="«Верните директора в образовательный процесс»…"/>
          <p:cNvSpPr>
            <a:spLocks noGrp="1"/>
          </p:cNvSpPr>
          <p:nvPr>
            <p:ph type="body" idx="30"/>
          </p:nvPr>
        </p:nvSpPr>
        <p:spPr>
          <a:xfrm>
            <a:off x="2540000" y="5078483"/>
            <a:ext cx="5715000" cy="33852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«Верните директора в образовательный процесс»</a:t>
            </a:r>
          </a:p>
          <a:p>
            <a:pPr>
              <a:spcBef>
                <a:spcPts val="0"/>
              </a:spcBef>
            </a:pPr>
            <a:r>
              <a:t>Коллективная эффективность Распределенное лидерство</a:t>
            </a:r>
          </a:p>
        </p:txBody>
      </p:sp>
      <p:sp>
        <p:nvSpPr>
          <p:cNvPr id="466" name="Гуманитарные технологии управления"/>
          <p:cNvSpPr>
            <a:spLocks noGrp="1"/>
          </p:cNvSpPr>
          <p:nvPr>
            <p:ph type="body" idx="31"/>
          </p:nvPr>
        </p:nvSpPr>
        <p:spPr>
          <a:xfrm>
            <a:off x="16129000" y="3560436"/>
            <a:ext cx="6178565" cy="1339454"/>
          </a:xfrm>
          <a:prstGeom prst="rect">
            <a:avLst/>
          </a:prstGeom>
        </p:spPr>
        <p:txBody>
          <a:bodyPr/>
          <a:lstStyle/>
          <a:p>
            <a:r>
              <a:t>Гуманитарные технологии управления</a:t>
            </a:r>
          </a:p>
        </p:txBody>
      </p:sp>
      <p:sp>
        <p:nvSpPr>
          <p:cNvPr id="467" name="«Управлять овцами» или «пасти котов»…"/>
          <p:cNvSpPr>
            <a:spLocks noGrp="1"/>
          </p:cNvSpPr>
          <p:nvPr>
            <p:ph type="body" idx="32"/>
          </p:nvPr>
        </p:nvSpPr>
        <p:spPr>
          <a:xfrm>
            <a:off x="16129000" y="5078483"/>
            <a:ext cx="5715000" cy="2060744"/>
          </a:xfrm>
          <a:prstGeom prst="rect">
            <a:avLst/>
          </a:prstGeom>
        </p:spPr>
        <p:txBody>
          <a:bodyPr/>
          <a:lstStyle/>
          <a:p>
            <a:r>
              <a:t>«Управлять овцами» или «пасти котов»</a:t>
            </a:r>
          </a:p>
          <a:p>
            <a:r>
              <a:t>«Оранжевые организации»</a:t>
            </a:r>
          </a:p>
        </p:txBody>
      </p:sp>
      <p:sp>
        <p:nvSpPr>
          <p:cNvPr id="468" name="Доказательное управление"/>
          <p:cNvSpPr>
            <a:spLocks noGrp="1"/>
          </p:cNvSpPr>
          <p:nvPr>
            <p:ph type="body" idx="3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Доказательное управление</a:t>
            </a:r>
          </a:p>
        </p:txBody>
      </p:sp>
      <p:sp>
        <p:nvSpPr>
          <p:cNvPr id="469" name="Data…"/>
          <p:cNvSpPr>
            <a:spLocks noGrp="1"/>
          </p:cNvSpPr>
          <p:nvPr>
            <p:ph type="body" idx="34"/>
          </p:nvPr>
        </p:nvSpPr>
        <p:spPr>
          <a:xfrm>
            <a:off x="2540000" y="10544968"/>
            <a:ext cx="5715000" cy="27528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Data</a:t>
            </a:r>
          </a:p>
          <a:p>
            <a:pPr>
              <a:spcBef>
                <a:spcPts val="0"/>
              </a:spcBef>
            </a:pPr>
            <a:r>
              <a:t>Action Research</a:t>
            </a:r>
          </a:p>
          <a:p>
            <a:pPr>
              <a:spcBef>
                <a:spcPts val="0"/>
              </a:spcBef>
            </a:pPr>
            <a:r>
              <a:t>Learning Study </a:t>
            </a:r>
          </a:p>
          <a:p>
            <a:pPr>
              <a:spcBef>
                <a:spcPts val="0"/>
              </a:spcBef>
            </a:pPr>
            <a:r>
              <a:t>ПОСП, КОУч</a:t>
            </a:r>
          </a:p>
        </p:txBody>
      </p:sp>
      <p:sp>
        <p:nvSpPr>
          <p:cNvPr id="470" name="Контексты…"/>
          <p:cNvSpPr>
            <a:spLocks noGrp="1"/>
          </p:cNvSpPr>
          <p:nvPr>
            <p:ph type="body" idx="3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Контексты </a:t>
            </a:r>
          </a:p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Hidden Curriculum </a:t>
            </a:r>
          </a:p>
        </p:txBody>
      </p:sp>
      <p:sp>
        <p:nvSpPr>
          <p:cNvPr id="471" name="Целостный образовательный процесс≠учебный процесс"/>
          <p:cNvSpPr>
            <a:spLocks noGrp="1"/>
          </p:cNvSpPr>
          <p:nvPr>
            <p:ph type="body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Целостный образовательный процесс≠учебный процесс</a:t>
            </a:r>
          </a:p>
        </p:txBody>
      </p:sp>
      <p:sp>
        <p:nvSpPr>
          <p:cNvPr id="472" name="Slide #"/>
          <p:cNvSpPr txBox="1">
            <a:spLocks noGrp="1"/>
          </p:cNvSpPr>
          <p:nvPr>
            <p:ph type="body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41" y="1022619"/>
            <a:ext cx="7405494" cy="4199760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2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591" y="1042025"/>
            <a:ext cx="7405494" cy="4160947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30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681" y="1787605"/>
            <a:ext cx="2154638" cy="2154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41" y="1022619"/>
            <a:ext cx="7405494" cy="4199760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3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591" y="1042025"/>
            <a:ext cx="7405494" cy="4160947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34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681" y="1787605"/>
            <a:ext cx="2154638" cy="2154638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Как управлять работниками знаний?"/>
          <p:cNvSpPr txBox="1"/>
          <p:nvPr/>
        </p:nvSpPr>
        <p:spPr>
          <a:xfrm>
            <a:off x="8179637" y="5889852"/>
            <a:ext cx="861857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t>Как управлять работниками знаний?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41" y="1022619"/>
            <a:ext cx="7405494" cy="4199760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38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591" y="1042025"/>
            <a:ext cx="7405494" cy="4160947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39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681" y="1787605"/>
            <a:ext cx="2154638" cy="2154638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Как управлять работниками знаний?"/>
          <p:cNvSpPr txBox="1"/>
          <p:nvPr/>
        </p:nvSpPr>
        <p:spPr>
          <a:xfrm>
            <a:off x="8179637" y="5889852"/>
            <a:ext cx="861857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t>Как управлять работниками знаний?</a:t>
            </a:r>
          </a:p>
        </p:txBody>
      </p:sp>
      <p:pic>
        <p:nvPicPr>
          <p:cNvPr id="641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450" y="6836805"/>
            <a:ext cx="3467100" cy="2349501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42" name="П. Друкер:"/>
          <p:cNvSpPr txBox="1"/>
          <p:nvPr/>
        </p:nvSpPr>
        <p:spPr>
          <a:xfrm>
            <a:off x="11025047" y="9510958"/>
            <a:ext cx="233390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П. Друкер: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41" y="1022619"/>
            <a:ext cx="7405494" cy="4199760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45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7591" y="1042025"/>
            <a:ext cx="7405494" cy="4160947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46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4681" y="1787605"/>
            <a:ext cx="2154638" cy="2154638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Как управлять работниками знаний?"/>
          <p:cNvSpPr txBox="1"/>
          <p:nvPr/>
        </p:nvSpPr>
        <p:spPr>
          <a:xfrm>
            <a:off x="8179637" y="5889852"/>
            <a:ext cx="861857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t>Как управлять работниками знаний?</a:t>
            </a:r>
          </a:p>
        </p:txBody>
      </p:sp>
      <p:pic>
        <p:nvPicPr>
          <p:cNvPr id="648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8450" y="6836805"/>
            <a:ext cx="3467100" cy="2349501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49" name="«Управлять ими надо так, как если бы они были членами добровольной организации»"/>
          <p:cNvSpPr txBox="1"/>
          <p:nvPr/>
        </p:nvSpPr>
        <p:spPr>
          <a:xfrm>
            <a:off x="1713925" y="10562154"/>
            <a:ext cx="21218950" cy="1495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5400" b="1" cap="all">
                <a:solidFill>
                  <a:srgbClr val="25BFFF"/>
                </a:solidFill>
              </a:defRPr>
            </a:lvl1pPr>
          </a:lstStyle>
          <a:p>
            <a:r>
              <a:rPr dirty="0"/>
              <a:t>«</a:t>
            </a:r>
            <a:r>
              <a:rPr dirty="0" err="1"/>
              <a:t>Управлять</a:t>
            </a:r>
            <a:r>
              <a:rPr dirty="0"/>
              <a:t> </a:t>
            </a:r>
            <a:r>
              <a:rPr dirty="0" err="1"/>
              <a:t>ими</a:t>
            </a:r>
            <a:r>
              <a:rPr dirty="0"/>
              <a:t> </a:t>
            </a:r>
            <a:r>
              <a:rPr dirty="0" err="1"/>
              <a:t>надо</a:t>
            </a:r>
            <a:r>
              <a:rPr dirty="0"/>
              <a:t> </a:t>
            </a:r>
            <a:r>
              <a:rPr dirty="0" err="1"/>
              <a:t>так</a:t>
            </a:r>
            <a:r>
              <a:rPr dirty="0"/>
              <a:t>, </a:t>
            </a:r>
            <a:endParaRPr lang="ru-RU" dirty="0"/>
          </a:p>
          <a:p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бы</a:t>
            </a:r>
            <a:r>
              <a:rPr dirty="0"/>
              <a:t>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были</a:t>
            </a:r>
            <a:r>
              <a:rPr dirty="0"/>
              <a:t> </a:t>
            </a:r>
            <a:r>
              <a:rPr dirty="0" err="1"/>
              <a:t>членами</a:t>
            </a:r>
            <a:r>
              <a:rPr dirty="0"/>
              <a:t> </a:t>
            </a:r>
            <a:r>
              <a:rPr dirty="0" err="1"/>
              <a:t>добровольной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»</a:t>
            </a:r>
          </a:p>
        </p:txBody>
      </p:sp>
      <p:sp>
        <p:nvSpPr>
          <p:cNvPr id="650" name="П. Друкер:"/>
          <p:cNvSpPr txBox="1"/>
          <p:nvPr/>
        </p:nvSpPr>
        <p:spPr>
          <a:xfrm>
            <a:off x="11025047" y="9510958"/>
            <a:ext cx="233390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П. Друкер: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450" y="-1152871"/>
            <a:ext cx="15578433" cy="15920476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https://spiraldynamics.ru/o-chyom-umolchal-frederik-lalu/"/>
          <p:cNvSpPr txBox="1"/>
          <p:nvPr/>
        </p:nvSpPr>
        <p:spPr>
          <a:xfrm>
            <a:off x="-9504" y="13193219"/>
            <a:ext cx="5040060" cy="312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https://spiraldynamics.ru/o-chyom-umolchal-frederik-lalu/</a:t>
            </a:r>
          </a:p>
        </p:txBody>
      </p:sp>
      <p:sp>
        <p:nvSpPr>
          <p:cNvPr id="654" name="Анатолий Беляев.…"/>
          <p:cNvSpPr txBox="1"/>
          <p:nvPr/>
        </p:nvSpPr>
        <p:spPr>
          <a:xfrm>
            <a:off x="357841" y="828847"/>
            <a:ext cx="6025287" cy="2626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spcBef>
                <a:spcPts val="0"/>
              </a:spcBef>
              <a:defRPr sz="4100" b="1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Анатолий Беляев. </a:t>
            </a:r>
          </a:p>
          <a:p>
            <a:pPr algn="ctr" defTabSz="825500">
              <a:spcBef>
                <a:spcPts val="0"/>
              </a:spcBef>
              <a:defRPr sz="4100" b="1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Теория </a:t>
            </a:r>
          </a:p>
          <a:p>
            <a:pPr algn="ctr" defTabSz="825500">
              <a:spcBef>
                <a:spcPts val="0"/>
              </a:spcBef>
              <a:defRPr sz="4100" b="1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спиральной динамики </a:t>
            </a:r>
          </a:p>
          <a:p>
            <a:pPr algn="ctr" defTabSz="825500">
              <a:spcBef>
                <a:spcPts val="0"/>
              </a:spcBef>
              <a:defRPr sz="4100" b="1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развития культур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Факторы, выявленные в TAL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Факторы, выявленные в TALIS</a:t>
            </a:r>
          </a:p>
        </p:txBody>
      </p:sp>
      <p:pic>
        <p:nvPicPr>
          <p:cNvPr id="659" name="Снимок экрана 2021-03-25 в 15.43.25.png" descr="Снимок экрана 2021-03-25 в 15.43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99" y="2845032"/>
            <a:ext cx="12247151" cy="739999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60" name="Снимок экрана 2021-03-25 в 15.43.47.png" descr="Снимок экрана 2021-03-25 в 15.43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5504" y="5384664"/>
            <a:ext cx="11306429" cy="739999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61" name="Вовлеченность учителей в принятие решений…"/>
          <p:cNvSpPr txBox="1"/>
          <p:nvPr/>
        </p:nvSpPr>
        <p:spPr>
          <a:xfrm>
            <a:off x="14041323" y="3027128"/>
            <a:ext cx="8939404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spcBef>
                <a:spcPts val="0"/>
              </a:spcBef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Вовлеченность учителей в принятие решений </a:t>
            </a:r>
          </a:p>
          <a:p>
            <a:pPr algn="ctr" defTabSz="825500">
              <a:spcBef>
                <a:spcPts val="0"/>
              </a:spcBef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 образовательной политике организации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Следстви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Следствие </a:t>
            </a:r>
          </a:p>
        </p:txBody>
      </p:sp>
      <p:sp>
        <p:nvSpPr>
          <p:cNvPr id="664" name="Чувство «заложника ситуации»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Чувство «заложника ситуации»</a:t>
            </a:r>
          </a:p>
          <a:p>
            <a:r>
              <a:t>«Амебы под микроскопом»</a:t>
            </a:r>
          </a:p>
          <a:p>
            <a:r>
              <a:t>«От меня ничего не зависит»</a:t>
            </a:r>
          </a:p>
        </p:txBody>
      </p:sp>
      <p:pic>
        <p:nvPicPr>
          <p:cNvPr id="66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522" y="3631455"/>
            <a:ext cx="9697268" cy="6453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Гуманитарные технологии.pdf" descr="Гуманитарные технологии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41" y="857530"/>
            <a:ext cx="25310337" cy="11463198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Гуманитарные…"/>
          <p:cNvSpPr txBox="1"/>
          <p:nvPr/>
        </p:nvSpPr>
        <p:spPr>
          <a:xfrm>
            <a:off x="10892776" y="6166288"/>
            <a:ext cx="2862263" cy="84582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defRPr sz="2500" b="1" cap="all"/>
            </a:pPr>
            <a:r>
              <a:t>Гуманитарные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 sz="2500" b="1" cap="all"/>
            </a:pPr>
            <a:r>
              <a:t>технологии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Фигура"/>
          <p:cNvSpPr>
            <a:spLocks noGrp="1"/>
          </p:cNvSpPr>
          <p:nvPr>
            <p:ph type="body" idx="21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71" name="Фигура"/>
          <p:cNvSpPr>
            <a:spLocks noGrp="1"/>
          </p:cNvSpPr>
          <p:nvPr>
            <p:ph type="body" idx="22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72" name="Фигура"/>
          <p:cNvSpPr>
            <a:spLocks noGrp="1"/>
          </p:cNvSpPr>
          <p:nvPr>
            <p:ph type="body" idx="2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73" name="Фигура"/>
          <p:cNvSpPr>
            <a:spLocks noGrp="1"/>
          </p:cNvSpPr>
          <p:nvPr>
            <p:ph type="body" idx="24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74" name="A"/>
          <p:cNvSpPr txBox="1"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</a:t>
            </a:r>
          </a:p>
        </p:txBody>
      </p:sp>
      <p:sp>
        <p:nvSpPr>
          <p:cNvPr id="675" name="Тренды в управлении  образованием"/>
          <p:cNvSpPr txBox="1">
            <a:spLocks noGrp="1"/>
          </p:cNvSpPr>
          <p:nvPr>
            <p:ph type="title"/>
          </p:nvPr>
        </p:nvSpPr>
        <p:spPr>
          <a:xfrm>
            <a:off x="2340990" y="1142744"/>
            <a:ext cx="20625695" cy="206074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Тренды в управлении  образованием</a:t>
            </a:r>
          </a:p>
        </p:txBody>
      </p:sp>
      <p:sp>
        <p:nvSpPr>
          <p:cNvPr id="6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677" name="C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</a:t>
            </a:r>
          </a:p>
        </p:txBody>
      </p:sp>
      <p:sp>
        <p:nvSpPr>
          <p:cNvPr id="678" name="B"/>
          <p:cNvSpPr txBox="1">
            <a:spLocks noGrp="1"/>
          </p:cNvSpPr>
          <p:nvPr>
            <p:ph type="body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</a:t>
            </a:r>
          </a:p>
        </p:txBody>
      </p:sp>
      <p:sp>
        <p:nvSpPr>
          <p:cNvPr id="679" name="D"/>
          <p:cNvSpPr txBox="1"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</a:t>
            </a:r>
          </a:p>
        </p:txBody>
      </p:sp>
      <p:sp>
        <p:nvSpPr>
          <p:cNvPr id="680" name="Педагогическое лидерство"/>
          <p:cNvSpPr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Педагогическое лидерство</a:t>
            </a:r>
          </a:p>
        </p:txBody>
      </p:sp>
      <p:sp>
        <p:nvSpPr>
          <p:cNvPr id="681" name="«Верните директора в образовательный процесс»…"/>
          <p:cNvSpPr>
            <a:spLocks noGrp="1"/>
          </p:cNvSpPr>
          <p:nvPr>
            <p:ph type="body" idx="30"/>
          </p:nvPr>
        </p:nvSpPr>
        <p:spPr>
          <a:xfrm>
            <a:off x="2540000" y="5078483"/>
            <a:ext cx="5715000" cy="33852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«Верните директора в образовательный процесс»</a:t>
            </a:r>
          </a:p>
          <a:p>
            <a:pPr>
              <a:spcBef>
                <a:spcPts val="0"/>
              </a:spcBef>
            </a:pPr>
            <a:r>
              <a:t>Коллективная эффективность Распределенное лидерство</a:t>
            </a:r>
          </a:p>
        </p:txBody>
      </p:sp>
      <p:sp>
        <p:nvSpPr>
          <p:cNvPr id="682" name="Гуманитарные технологии управления"/>
          <p:cNvSpPr>
            <a:spLocks noGrp="1"/>
          </p:cNvSpPr>
          <p:nvPr>
            <p:ph type="body" idx="31"/>
          </p:nvPr>
        </p:nvSpPr>
        <p:spPr>
          <a:xfrm>
            <a:off x="16129000" y="3560436"/>
            <a:ext cx="6178565" cy="1339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Гуманитарные технологии управления</a:t>
            </a:r>
          </a:p>
        </p:txBody>
      </p:sp>
      <p:sp>
        <p:nvSpPr>
          <p:cNvPr id="683" name="«Управлять овцами» или «пасти котов»…"/>
          <p:cNvSpPr>
            <a:spLocks noGrp="1"/>
          </p:cNvSpPr>
          <p:nvPr>
            <p:ph type="body" idx="32"/>
          </p:nvPr>
        </p:nvSpPr>
        <p:spPr>
          <a:xfrm>
            <a:off x="16129000" y="5078483"/>
            <a:ext cx="5715000" cy="2060744"/>
          </a:xfrm>
          <a:prstGeom prst="rect">
            <a:avLst/>
          </a:prstGeom>
        </p:spPr>
        <p:txBody>
          <a:bodyPr/>
          <a:lstStyle/>
          <a:p>
            <a:r>
              <a:t>«Управлять овцами» или «пасти котов»</a:t>
            </a:r>
          </a:p>
          <a:p>
            <a:r>
              <a:t>«Оранжевые организации»</a:t>
            </a:r>
          </a:p>
        </p:txBody>
      </p:sp>
      <p:sp>
        <p:nvSpPr>
          <p:cNvPr id="684" name="Доказательное управление"/>
          <p:cNvSpPr>
            <a:spLocks noGrp="1"/>
          </p:cNvSpPr>
          <p:nvPr>
            <p:ph type="body" idx="3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Доказательное управление</a:t>
            </a:r>
          </a:p>
        </p:txBody>
      </p:sp>
      <p:sp>
        <p:nvSpPr>
          <p:cNvPr id="685" name="Data…"/>
          <p:cNvSpPr>
            <a:spLocks noGrp="1"/>
          </p:cNvSpPr>
          <p:nvPr>
            <p:ph type="body" idx="34"/>
          </p:nvPr>
        </p:nvSpPr>
        <p:spPr>
          <a:xfrm>
            <a:off x="2540000" y="10544968"/>
            <a:ext cx="5715000" cy="27528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Data</a:t>
            </a:r>
          </a:p>
          <a:p>
            <a:pPr>
              <a:spcBef>
                <a:spcPts val="0"/>
              </a:spcBef>
            </a:pPr>
            <a:r>
              <a:t>Action Research</a:t>
            </a:r>
          </a:p>
          <a:p>
            <a:pPr>
              <a:spcBef>
                <a:spcPts val="0"/>
              </a:spcBef>
            </a:pPr>
            <a:r>
              <a:t>Learning Study </a:t>
            </a:r>
          </a:p>
          <a:p>
            <a:pPr>
              <a:spcBef>
                <a:spcPts val="0"/>
              </a:spcBef>
            </a:pPr>
            <a:r>
              <a:t>ПОСП, КОУч</a:t>
            </a:r>
          </a:p>
        </p:txBody>
      </p:sp>
      <p:sp>
        <p:nvSpPr>
          <p:cNvPr id="686" name="Контексты…"/>
          <p:cNvSpPr>
            <a:spLocks noGrp="1"/>
          </p:cNvSpPr>
          <p:nvPr>
            <p:ph type="body" idx="3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Контексты </a:t>
            </a:r>
          </a:p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Hidden Curriculum </a:t>
            </a:r>
          </a:p>
        </p:txBody>
      </p:sp>
      <p:sp>
        <p:nvSpPr>
          <p:cNvPr id="687" name="Целостный образовательный процесс≠учебный процесс"/>
          <p:cNvSpPr>
            <a:spLocks noGrp="1"/>
          </p:cNvSpPr>
          <p:nvPr>
            <p:ph type="body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Целостный образовательный процесс≠учебный процесс</a:t>
            </a:r>
          </a:p>
        </p:txBody>
      </p:sp>
      <p:sp>
        <p:nvSpPr>
          <p:cNvPr id="688" name="Slide #"/>
          <p:cNvSpPr txBox="1">
            <a:spLocks noGrp="1"/>
          </p:cNvSpPr>
          <p:nvPr>
            <p:ph type="body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Прямоугольник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pic>
        <p:nvPicPr>
          <p:cNvPr id="691" name="Изображение" descr="Изображение"/>
          <p:cNvPicPr>
            <a:picLocks noGrp="1" noChangeAspect="1"/>
          </p:cNvPicPr>
          <p:nvPr>
            <p:ph type="pic" idx="22"/>
          </p:nvPr>
        </p:nvPicPr>
        <p:blipFill>
          <a:blip r:embed="rId2">
            <a:alphaModFix amt="13980"/>
          </a:blip>
          <a:srcRect l="45431" t="21" r="14456" b="21"/>
          <a:stretch>
            <a:fillRect/>
          </a:stretch>
        </p:blipFill>
        <p:spPr>
          <a:xfrm>
            <a:off x="2536508" y="6612"/>
            <a:ext cx="7620001" cy="13709389"/>
          </a:xfrm>
          <a:prstGeom prst="rect">
            <a:avLst/>
          </a:prstGeom>
        </p:spPr>
      </p:pic>
      <p:sp>
        <p:nvSpPr>
          <p:cNvPr id="692" name="Прямоугольник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93" name="Evidence-based management"/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Evidence-based management</a:t>
            </a:r>
          </a:p>
        </p:txBody>
      </p:sp>
      <p:sp>
        <p:nvSpPr>
          <p:cNvPr id="694" name="применение фактической информации для принятия решений в деловых организациях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применение фактической информации для принятия решений в деловых организациях</a:t>
            </a:r>
          </a:p>
        </p:txBody>
      </p:sp>
      <p:sp>
        <p:nvSpPr>
          <p:cNvPr id="695" name="Доказательное управление"/>
          <p:cNvSpPr txBox="1">
            <a:spLocks noGrp="1"/>
          </p:cNvSpPr>
          <p:nvPr>
            <p:ph type="title"/>
          </p:nvPr>
        </p:nvSpPr>
        <p:spPr>
          <a:xfrm>
            <a:off x="11976435" y="1409978"/>
            <a:ext cx="9905108" cy="3571876"/>
          </a:xfrm>
          <a:prstGeom prst="rect">
            <a:avLst/>
          </a:prstGeom>
        </p:spPr>
        <p:txBody>
          <a:bodyPr/>
          <a:lstStyle/>
          <a:p>
            <a:r>
              <a:t>Доказательное управление</a:t>
            </a:r>
          </a:p>
        </p:txBody>
      </p:sp>
      <p:sp>
        <p:nvSpPr>
          <p:cNvPr id="696" name="Вместо того, чтобы полагаться на интуицию или убеждения, менеджеры используют научные исследования для управления своими организациями и повышения эффективности и производительности"/>
          <p:cNvSpPr txBox="1">
            <a:spLocks noGrp="1"/>
          </p:cNvSpPr>
          <p:nvPr>
            <p:ph type="body" sz="quarter" idx="1"/>
          </p:nvPr>
        </p:nvSpPr>
        <p:spPr>
          <a:xfrm>
            <a:off x="16765091" y="6072187"/>
            <a:ext cx="6120867" cy="5357813"/>
          </a:xfrm>
          <a:prstGeom prst="rect">
            <a:avLst/>
          </a:prstGeom>
        </p:spPr>
        <p:txBody>
          <a:bodyPr/>
          <a:lstStyle/>
          <a:p>
            <a:r>
              <a:t>Вместо того, чтобы полагаться на интуицию или убеждения, менеджеры используют научные исследования для управления своими организациями и повышения эффективности и производительности</a:t>
            </a:r>
          </a:p>
        </p:txBody>
      </p:sp>
      <p:sp>
        <p:nvSpPr>
          <p:cNvPr id="6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698" name="Slide #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Прямоугольник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pic>
        <p:nvPicPr>
          <p:cNvPr id="475" name="Изображение" descr="Изображение"/>
          <p:cNvPicPr>
            <a:picLocks noGrp="1" noChangeAspect="1"/>
          </p:cNvPicPr>
          <p:nvPr>
            <p:ph type="pic" idx="22"/>
          </p:nvPr>
        </p:nvPicPr>
        <p:blipFill>
          <a:blip r:embed="rId2">
            <a:alphaModFix amt="13980"/>
          </a:blip>
          <a:srcRect l="45431" t="21" r="14456" b="21"/>
          <a:stretch>
            <a:fillRect/>
          </a:stretch>
        </p:blipFill>
        <p:spPr>
          <a:xfrm>
            <a:off x="2536508" y="6612"/>
            <a:ext cx="7620001" cy="13709389"/>
          </a:xfrm>
          <a:prstGeom prst="rect">
            <a:avLst/>
          </a:prstGeom>
        </p:spPr>
      </p:pic>
      <p:sp>
        <p:nvSpPr>
          <p:cNvPr id="476" name="Прямоугольник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77" name="McKinsey, 2007, 2011;…"/>
          <p:cNvSpPr>
            <a:spLocks noGrp="1"/>
          </p:cNvSpPr>
          <p:nvPr>
            <p:ph type="body" idx="24"/>
          </p:nvPr>
        </p:nvSpPr>
        <p:spPr>
          <a:xfrm>
            <a:off x="7014102" y="6352329"/>
            <a:ext cx="6990558" cy="1424312"/>
          </a:xfrm>
          <a:prstGeom prst="rect">
            <a:avLst/>
          </a:prstGeom>
        </p:spPr>
        <p:txBody>
          <a:bodyPr anchor="t"/>
          <a:lstStyle/>
          <a:p>
            <a:pPr>
              <a:defRPr sz="3100"/>
            </a:pPr>
            <a:r>
              <a:t>McKinsey, 2007, 2011;</a:t>
            </a:r>
          </a:p>
          <a:p>
            <a:pPr>
              <a:defRPr sz="3100"/>
            </a:pPr>
            <a:r>
              <a:t>Harris, 2013</a:t>
            </a:r>
          </a:p>
        </p:txBody>
      </p:sp>
      <p:sp>
        <p:nvSpPr>
          <p:cNvPr id="478" name="Наиболее высокие результаты показывают ученики тех школ,  где директора являются прежде всего высококвалифицированными педагогами:"/>
          <p:cNvSpPr>
            <a:spLocks noGrp="1"/>
          </p:cNvSpPr>
          <p:nvPr>
            <p:ph type="body" idx="25"/>
          </p:nvPr>
        </p:nvSpPr>
        <p:spPr>
          <a:xfrm>
            <a:off x="7258130" y="7799578"/>
            <a:ext cx="6990557" cy="357187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900"/>
              </a:spcBef>
            </a:lvl1pPr>
          </a:lstStyle>
          <a:p>
            <a:r>
              <a:t>Наиболее высокие результаты показывают ученики тех школ,  где директора являются прежде всего высококвалифицированными педагогами: </a:t>
            </a:r>
          </a:p>
        </p:txBody>
      </p:sp>
      <p:sp>
        <p:nvSpPr>
          <p:cNvPr id="479" name="Педагогическое лидерство"/>
          <p:cNvSpPr txBox="1">
            <a:spLocks noGrp="1"/>
          </p:cNvSpPr>
          <p:nvPr>
            <p:ph type="title"/>
          </p:nvPr>
        </p:nvSpPr>
        <p:spPr>
          <a:xfrm>
            <a:off x="11938892" y="1428750"/>
            <a:ext cx="10156616" cy="3571875"/>
          </a:xfrm>
          <a:prstGeom prst="rect">
            <a:avLst/>
          </a:prstGeom>
        </p:spPr>
        <p:txBody>
          <a:bodyPr/>
          <a:lstStyle/>
          <a:p>
            <a:r>
              <a:t>Педагогическое лидерство</a:t>
            </a:r>
          </a:p>
        </p:txBody>
      </p:sp>
      <p:sp>
        <p:nvSpPr>
          <p:cNvPr id="480" name="« Ответ на вопрос о приоритетном направлении деятельности современно- го результативно действующего директора школы является для ведущих экспертов в области образовательной политики очевидным – это педагогическое лидерство»…"/>
          <p:cNvSpPr txBox="1">
            <a:spLocks noGrp="1"/>
          </p:cNvSpPr>
          <p:nvPr>
            <p:ph type="body" sz="quarter" idx="1"/>
          </p:nvPr>
        </p:nvSpPr>
        <p:spPr>
          <a:xfrm>
            <a:off x="16768582" y="6097587"/>
            <a:ext cx="5078910" cy="5357814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rPr dirty="0"/>
              <a:t>« </a:t>
            </a:r>
            <a:r>
              <a:rPr dirty="0" err="1"/>
              <a:t>Ответ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вопрос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приоритетном</a:t>
            </a:r>
            <a:r>
              <a:rPr dirty="0"/>
              <a:t> </a:t>
            </a:r>
            <a:r>
              <a:rPr dirty="0" err="1"/>
              <a:t>направлении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dirty="0" err="1"/>
              <a:t>современного</a:t>
            </a:r>
            <a:r>
              <a:rPr dirty="0"/>
              <a:t> </a:t>
            </a:r>
            <a:r>
              <a:rPr dirty="0" err="1"/>
              <a:t>результативно</a:t>
            </a:r>
            <a:r>
              <a:rPr dirty="0"/>
              <a:t> </a:t>
            </a:r>
            <a:r>
              <a:rPr dirty="0" err="1"/>
              <a:t>действующего</a:t>
            </a:r>
            <a:r>
              <a:rPr dirty="0"/>
              <a:t> </a:t>
            </a:r>
            <a:r>
              <a:rPr dirty="0" err="1"/>
              <a:t>директора</a:t>
            </a:r>
            <a:r>
              <a:rPr dirty="0"/>
              <a:t> </a:t>
            </a:r>
            <a:r>
              <a:rPr dirty="0" err="1"/>
              <a:t>школы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ведущих</a:t>
            </a:r>
            <a:r>
              <a:rPr dirty="0"/>
              <a:t> </a:t>
            </a:r>
            <a:r>
              <a:rPr dirty="0" err="1"/>
              <a:t>экспертов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 </a:t>
            </a:r>
            <a:r>
              <a:rPr dirty="0" err="1"/>
              <a:t>образовательнои</a:t>
            </a:r>
            <a:r>
              <a:rPr dirty="0"/>
              <a:t>̆ </a:t>
            </a:r>
            <a:r>
              <a:rPr dirty="0" err="1"/>
              <a:t>политики</a:t>
            </a:r>
            <a:r>
              <a:rPr dirty="0"/>
              <a:t> </a:t>
            </a:r>
            <a:r>
              <a:rPr dirty="0" err="1"/>
              <a:t>очевидным</a:t>
            </a:r>
            <a:r>
              <a:rPr dirty="0"/>
              <a:t> –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педагогическое</a:t>
            </a:r>
            <a:r>
              <a:rPr dirty="0"/>
              <a:t> </a:t>
            </a:r>
            <a:r>
              <a:rPr dirty="0" err="1"/>
              <a:t>лидерство</a:t>
            </a:r>
            <a:r>
              <a:rPr dirty="0"/>
              <a:t>»</a:t>
            </a:r>
          </a:p>
          <a:p>
            <a:pPr algn="r">
              <a:defRPr sz="2800"/>
            </a:pPr>
            <a:r>
              <a:rPr dirty="0" err="1"/>
              <a:t>А.Г.Каспржак</a:t>
            </a:r>
            <a:endParaRPr dirty="0"/>
          </a:p>
        </p:txBody>
      </p:sp>
      <p:sp>
        <p:nvSpPr>
          <p:cNvPr id="4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82" name="Slide #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Аналитика- это стратегический ресурс доказательного управл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681870">
              <a:lnSpc>
                <a:spcPct val="90000"/>
              </a:lnSpc>
              <a:defRPr sz="664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Аналитика- это стратегический ресурс доказательного управления</a:t>
            </a:r>
          </a:p>
        </p:txBody>
      </p:sp>
      <p:sp>
        <p:nvSpPr>
          <p:cNvPr id="701" name="Аналитика — это процесс обнаружения, интерпретации и информирования о найденных закономерностях в данных, а также использование средств, которые помогают организации анализировать любые данные в любой среде и на любых устройствах с целью выявления возмож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153166" cy="9296400"/>
          </a:xfrm>
          <a:prstGeom prst="rect">
            <a:avLst/>
          </a:prstGeom>
        </p:spPr>
        <p:txBody>
          <a:bodyPr/>
          <a:lstStyle/>
          <a:p>
            <a:pPr marL="628952" indent="-628952">
              <a:lnSpc>
                <a:spcPct val="120000"/>
              </a:lnSpc>
              <a:defRPr sz="3700">
                <a:latin typeface="+mn-lt"/>
                <a:ea typeface="+mn-ea"/>
                <a:cs typeface="+mn-cs"/>
                <a:sym typeface="Avenir Next Regular"/>
              </a:defRPr>
            </a:pPr>
            <a:r>
              <a:rPr b="1">
                <a:solidFill>
                  <a:srgbClr val="0096FF"/>
                </a:solidFill>
              </a:rPr>
              <a:t>Аналитика</a:t>
            </a:r>
            <a:r>
              <a:t> — это процесс обнаружения, интерпретации и информирования о найденных закономерностях в данных, а также использование средств, которые помогают организации анализировать любые данные в любой среде и на любых устройствах с целью выявления возможностей повышения эффективности и развития.</a:t>
            </a:r>
          </a:p>
        </p:txBody>
      </p:sp>
      <p:grpSp>
        <p:nvGrpSpPr>
          <p:cNvPr id="838" name="Сгруппировать"/>
          <p:cNvGrpSpPr/>
          <p:nvPr/>
        </p:nvGrpSpPr>
        <p:grpSpPr>
          <a:xfrm>
            <a:off x="12478839" y="3303600"/>
            <a:ext cx="10709466" cy="6976753"/>
            <a:chOff x="0" y="0"/>
            <a:chExt cx="10709464" cy="6976752"/>
          </a:xfrm>
        </p:grpSpPr>
        <p:sp>
          <p:nvSpPr>
            <p:cNvPr id="702" name="Freeform 7"/>
            <p:cNvSpPr/>
            <p:nvPr/>
          </p:nvSpPr>
          <p:spPr>
            <a:xfrm>
              <a:off x="6390152" y="-1"/>
              <a:ext cx="2497391" cy="2361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2" h="19790" extrusionOk="0">
                  <a:moveTo>
                    <a:pt x="16687" y="15675"/>
                  </a:moveTo>
                  <a:cubicBezTo>
                    <a:pt x="16602" y="15628"/>
                    <a:pt x="16559" y="15628"/>
                    <a:pt x="16473" y="15581"/>
                  </a:cubicBezTo>
                  <a:cubicBezTo>
                    <a:pt x="13902" y="15014"/>
                    <a:pt x="11459" y="15581"/>
                    <a:pt x="10387" y="15959"/>
                  </a:cubicBezTo>
                  <a:cubicBezTo>
                    <a:pt x="10173" y="16006"/>
                    <a:pt x="9916" y="16006"/>
                    <a:pt x="9702" y="15959"/>
                  </a:cubicBezTo>
                  <a:cubicBezTo>
                    <a:pt x="9016" y="15770"/>
                    <a:pt x="9016" y="15770"/>
                    <a:pt x="9016" y="15770"/>
                  </a:cubicBezTo>
                  <a:cubicBezTo>
                    <a:pt x="10216" y="12650"/>
                    <a:pt x="10216" y="12650"/>
                    <a:pt x="10216" y="12650"/>
                  </a:cubicBezTo>
                  <a:cubicBezTo>
                    <a:pt x="10859" y="12698"/>
                    <a:pt x="10859" y="12698"/>
                    <a:pt x="10859" y="12698"/>
                  </a:cubicBezTo>
                  <a:cubicBezTo>
                    <a:pt x="11073" y="12698"/>
                    <a:pt x="11287" y="12792"/>
                    <a:pt x="11502" y="12887"/>
                  </a:cubicBezTo>
                  <a:cubicBezTo>
                    <a:pt x="12359" y="13454"/>
                    <a:pt x="14202" y="14494"/>
                    <a:pt x="16473" y="14588"/>
                  </a:cubicBezTo>
                  <a:cubicBezTo>
                    <a:pt x="16516" y="14588"/>
                    <a:pt x="16559" y="14635"/>
                    <a:pt x="16645" y="14635"/>
                  </a:cubicBezTo>
                  <a:cubicBezTo>
                    <a:pt x="19687" y="14683"/>
                    <a:pt x="19816" y="11232"/>
                    <a:pt x="16773" y="11043"/>
                  </a:cubicBezTo>
                  <a:cubicBezTo>
                    <a:pt x="16730" y="11043"/>
                    <a:pt x="16645" y="11043"/>
                    <a:pt x="16602" y="11043"/>
                  </a:cubicBezTo>
                  <a:cubicBezTo>
                    <a:pt x="14373" y="10902"/>
                    <a:pt x="12445" y="11752"/>
                    <a:pt x="11545" y="12225"/>
                  </a:cubicBezTo>
                  <a:cubicBezTo>
                    <a:pt x="11330" y="12367"/>
                    <a:pt x="11073" y="12414"/>
                    <a:pt x="10859" y="12414"/>
                  </a:cubicBezTo>
                  <a:cubicBezTo>
                    <a:pt x="10345" y="12367"/>
                    <a:pt x="10345" y="12367"/>
                    <a:pt x="10345" y="12367"/>
                  </a:cubicBezTo>
                  <a:cubicBezTo>
                    <a:pt x="11502" y="9200"/>
                    <a:pt x="11502" y="9200"/>
                    <a:pt x="11502" y="9200"/>
                  </a:cubicBezTo>
                  <a:cubicBezTo>
                    <a:pt x="12059" y="9105"/>
                    <a:pt x="12059" y="9105"/>
                    <a:pt x="12059" y="9105"/>
                  </a:cubicBezTo>
                  <a:cubicBezTo>
                    <a:pt x="12273" y="9058"/>
                    <a:pt x="12487" y="9058"/>
                    <a:pt x="12702" y="9153"/>
                  </a:cubicBezTo>
                  <a:cubicBezTo>
                    <a:pt x="13559" y="9436"/>
                    <a:pt x="15273" y="9814"/>
                    <a:pt x="17073" y="9436"/>
                  </a:cubicBezTo>
                  <a:cubicBezTo>
                    <a:pt x="17159" y="9436"/>
                    <a:pt x="17202" y="9436"/>
                    <a:pt x="17245" y="9389"/>
                  </a:cubicBezTo>
                  <a:cubicBezTo>
                    <a:pt x="19816" y="8775"/>
                    <a:pt x="19302" y="5891"/>
                    <a:pt x="16687" y="6364"/>
                  </a:cubicBezTo>
                  <a:cubicBezTo>
                    <a:pt x="16645" y="6411"/>
                    <a:pt x="16602" y="6411"/>
                    <a:pt x="16559" y="6411"/>
                  </a:cubicBezTo>
                  <a:cubicBezTo>
                    <a:pt x="14759" y="6789"/>
                    <a:pt x="13302" y="7877"/>
                    <a:pt x="12616" y="8491"/>
                  </a:cubicBezTo>
                  <a:cubicBezTo>
                    <a:pt x="12445" y="8680"/>
                    <a:pt x="12230" y="8775"/>
                    <a:pt x="11973" y="8822"/>
                  </a:cubicBezTo>
                  <a:cubicBezTo>
                    <a:pt x="11630" y="8869"/>
                    <a:pt x="11630" y="8869"/>
                    <a:pt x="11630" y="8869"/>
                  </a:cubicBezTo>
                  <a:cubicBezTo>
                    <a:pt x="12445" y="6789"/>
                    <a:pt x="12445" y="6789"/>
                    <a:pt x="12445" y="6789"/>
                  </a:cubicBezTo>
                  <a:cubicBezTo>
                    <a:pt x="12573" y="6506"/>
                    <a:pt x="12745" y="6222"/>
                    <a:pt x="13002" y="6081"/>
                  </a:cubicBezTo>
                  <a:cubicBezTo>
                    <a:pt x="13730" y="5561"/>
                    <a:pt x="15016" y="4474"/>
                    <a:pt x="15659" y="2819"/>
                  </a:cubicBezTo>
                  <a:cubicBezTo>
                    <a:pt x="15702" y="2772"/>
                    <a:pt x="15702" y="2725"/>
                    <a:pt x="15745" y="2677"/>
                  </a:cubicBezTo>
                  <a:cubicBezTo>
                    <a:pt x="16602" y="267"/>
                    <a:pt x="13730" y="-1151"/>
                    <a:pt x="12702" y="1212"/>
                  </a:cubicBezTo>
                  <a:cubicBezTo>
                    <a:pt x="12702" y="1260"/>
                    <a:pt x="12702" y="1307"/>
                    <a:pt x="12659" y="1354"/>
                  </a:cubicBezTo>
                  <a:cubicBezTo>
                    <a:pt x="12016" y="3008"/>
                    <a:pt x="12145" y="4757"/>
                    <a:pt x="12316" y="5702"/>
                  </a:cubicBezTo>
                  <a:cubicBezTo>
                    <a:pt x="12359" y="6033"/>
                    <a:pt x="12316" y="6317"/>
                    <a:pt x="12230" y="6600"/>
                  </a:cubicBezTo>
                  <a:cubicBezTo>
                    <a:pt x="11416" y="8775"/>
                    <a:pt x="11416" y="8775"/>
                    <a:pt x="11416" y="8775"/>
                  </a:cubicBezTo>
                  <a:cubicBezTo>
                    <a:pt x="11202" y="8444"/>
                    <a:pt x="11202" y="8444"/>
                    <a:pt x="11202" y="8444"/>
                  </a:cubicBezTo>
                  <a:cubicBezTo>
                    <a:pt x="11073" y="8255"/>
                    <a:pt x="10987" y="7971"/>
                    <a:pt x="10945" y="7735"/>
                  </a:cubicBezTo>
                  <a:cubicBezTo>
                    <a:pt x="10859" y="6742"/>
                    <a:pt x="10559" y="4899"/>
                    <a:pt x="9530" y="3197"/>
                  </a:cubicBezTo>
                  <a:cubicBezTo>
                    <a:pt x="9530" y="3150"/>
                    <a:pt x="9487" y="3103"/>
                    <a:pt x="9445" y="3056"/>
                  </a:cubicBezTo>
                  <a:cubicBezTo>
                    <a:pt x="7987" y="645"/>
                    <a:pt x="5716" y="2299"/>
                    <a:pt x="7130" y="4710"/>
                  </a:cubicBezTo>
                  <a:cubicBezTo>
                    <a:pt x="7173" y="4804"/>
                    <a:pt x="7173" y="4852"/>
                    <a:pt x="7216" y="4899"/>
                  </a:cubicBezTo>
                  <a:cubicBezTo>
                    <a:pt x="8245" y="6600"/>
                    <a:pt x="9702" y="7640"/>
                    <a:pt x="10473" y="8113"/>
                  </a:cubicBezTo>
                  <a:cubicBezTo>
                    <a:pt x="10687" y="8255"/>
                    <a:pt x="10859" y="8396"/>
                    <a:pt x="10987" y="8586"/>
                  </a:cubicBezTo>
                  <a:cubicBezTo>
                    <a:pt x="11287" y="9105"/>
                    <a:pt x="11287" y="9105"/>
                    <a:pt x="11287" y="9105"/>
                  </a:cubicBezTo>
                  <a:cubicBezTo>
                    <a:pt x="10087" y="12272"/>
                    <a:pt x="10087" y="12272"/>
                    <a:pt x="10087" y="12272"/>
                  </a:cubicBezTo>
                  <a:cubicBezTo>
                    <a:pt x="9702" y="11847"/>
                    <a:pt x="9702" y="11847"/>
                    <a:pt x="9702" y="11847"/>
                  </a:cubicBezTo>
                  <a:cubicBezTo>
                    <a:pt x="9530" y="11705"/>
                    <a:pt x="9402" y="11469"/>
                    <a:pt x="9316" y="11232"/>
                  </a:cubicBezTo>
                  <a:cubicBezTo>
                    <a:pt x="8973" y="10145"/>
                    <a:pt x="8159" y="8066"/>
                    <a:pt x="6530" y="6411"/>
                  </a:cubicBezTo>
                  <a:cubicBezTo>
                    <a:pt x="6487" y="6364"/>
                    <a:pt x="6445" y="6317"/>
                    <a:pt x="6402" y="6270"/>
                  </a:cubicBezTo>
                  <a:cubicBezTo>
                    <a:pt x="4130" y="4001"/>
                    <a:pt x="1987" y="6506"/>
                    <a:pt x="4173" y="8869"/>
                  </a:cubicBezTo>
                  <a:cubicBezTo>
                    <a:pt x="4216" y="8916"/>
                    <a:pt x="4259" y="8964"/>
                    <a:pt x="4345" y="9011"/>
                  </a:cubicBezTo>
                  <a:cubicBezTo>
                    <a:pt x="5973" y="10712"/>
                    <a:pt x="7945" y="11421"/>
                    <a:pt x="8930" y="11705"/>
                  </a:cubicBezTo>
                  <a:cubicBezTo>
                    <a:pt x="9145" y="11800"/>
                    <a:pt x="9316" y="11894"/>
                    <a:pt x="9487" y="12083"/>
                  </a:cubicBezTo>
                  <a:cubicBezTo>
                    <a:pt x="9959" y="12556"/>
                    <a:pt x="9959" y="12556"/>
                    <a:pt x="9959" y="12556"/>
                  </a:cubicBezTo>
                  <a:cubicBezTo>
                    <a:pt x="8759" y="15675"/>
                    <a:pt x="8759" y="15675"/>
                    <a:pt x="8759" y="15675"/>
                  </a:cubicBezTo>
                  <a:cubicBezTo>
                    <a:pt x="8202" y="15297"/>
                    <a:pt x="8202" y="15297"/>
                    <a:pt x="8202" y="15297"/>
                  </a:cubicBezTo>
                  <a:cubicBezTo>
                    <a:pt x="7987" y="15155"/>
                    <a:pt x="7816" y="14919"/>
                    <a:pt x="7730" y="14683"/>
                  </a:cubicBezTo>
                  <a:cubicBezTo>
                    <a:pt x="7173" y="13596"/>
                    <a:pt x="5887" y="11280"/>
                    <a:pt x="3659" y="9720"/>
                  </a:cubicBezTo>
                  <a:cubicBezTo>
                    <a:pt x="3616" y="9673"/>
                    <a:pt x="3530" y="9625"/>
                    <a:pt x="3487" y="9578"/>
                  </a:cubicBezTo>
                  <a:cubicBezTo>
                    <a:pt x="487" y="7498"/>
                    <a:pt x="-1484" y="10854"/>
                    <a:pt x="1430" y="13028"/>
                  </a:cubicBezTo>
                  <a:cubicBezTo>
                    <a:pt x="1473" y="13076"/>
                    <a:pt x="1559" y="13123"/>
                    <a:pt x="1602" y="13170"/>
                  </a:cubicBezTo>
                  <a:cubicBezTo>
                    <a:pt x="3830" y="14777"/>
                    <a:pt x="6316" y="15203"/>
                    <a:pt x="7430" y="15297"/>
                  </a:cubicBezTo>
                  <a:cubicBezTo>
                    <a:pt x="7645" y="15297"/>
                    <a:pt x="7859" y="15392"/>
                    <a:pt x="8030" y="15533"/>
                  </a:cubicBezTo>
                  <a:cubicBezTo>
                    <a:pt x="8673" y="15959"/>
                    <a:pt x="8673" y="15959"/>
                    <a:pt x="8673" y="15959"/>
                  </a:cubicBezTo>
                  <a:cubicBezTo>
                    <a:pt x="7430" y="19220"/>
                    <a:pt x="7430" y="19220"/>
                    <a:pt x="7430" y="19220"/>
                  </a:cubicBezTo>
                  <a:cubicBezTo>
                    <a:pt x="7687" y="19315"/>
                    <a:pt x="7687" y="19315"/>
                    <a:pt x="7687" y="19315"/>
                  </a:cubicBezTo>
                  <a:cubicBezTo>
                    <a:pt x="8930" y="16053"/>
                    <a:pt x="8930" y="16053"/>
                    <a:pt x="8930" y="16053"/>
                  </a:cubicBezTo>
                  <a:cubicBezTo>
                    <a:pt x="9659" y="16242"/>
                    <a:pt x="9659" y="16242"/>
                    <a:pt x="9659" y="16242"/>
                  </a:cubicBezTo>
                  <a:cubicBezTo>
                    <a:pt x="9873" y="16290"/>
                    <a:pt x="10087" y="16431"/>
                    <a:pt x="10259" y="16573"/>
                  </a:cubicBezTo>
                  <a:cubicBezTo>
                    <a:pt x="11073" y="17377"/>
                    <a:pt x="13087" y="19031"/>
                    <a:pt x="15659" y="19645"/>
                  </a:cubicBezTo>
                  <a:cubicBezTo>
                    <a:pt x="15745" y="19693"/>
                    <a:pt x="15830" y="19693"/>
                    <a:pt x="15916" y="19693"/>
                  </a:cubicBezTo>
                  <a:cubicBezTo>
                    <a:pt x="19345" y="20449"/>
                    <a:pt x="20116" y="16573"/>
                    <a:pt x="16687" y="15675"/>
                  </a:cubicBezTo>
                </a:path>
              </a:pathLst>
            </a:custGeom>
            <a:solidFill>
              <a:srgbClr val="ECF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3" name="Freeform 8"/>
            <p:cNvSpPr/>
            <p:nvPr/>
          </p:nvSpPr>
          <p:spPr>
            <a:xfrm>
              <a:off x="1127956" y="116623"/>
              <a:ext cx="2877641" cy="335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331" extrusionOk="0">
                  <a:moveTo>
                    <a:pt x="21181" y="8037"/>
                  </a:moveTo>
                  <a:cubicBezTo>
                    <a:pt x="21181" y="8037"/>
                    <a:pt x="18077" y="8827"/>
                    <a:pt x="16651" y="10944"/>
                  </a:cubicBezTo>
                  <a:cubicBezTo>
                    <a:pt x="15477" y="12738"/>
                    <a:pt x="15854" y="14926"/>
                    <a:pt x="16022" y="15572"/>
                  </a:cubicBezTo>
                  <a:cubicBezTo>
                    <a:pt x="14931" y="14245"/>
                    <a:pt x="13799" y="12953"/>
                    <a:pt x="12666" y="11661"/>
                  </a:cubicBezTo>
                  <a:cubicBezTo>
                    <a:pt x="12373" y="11302"/>
                    <a:pt x="12037" y="10944"/>
                    <a:pt x="11744" y="10621"/>
                  </a:cubicBezTo>
                  <a:cubicBezTo>
                    <a:pt x="15225" y="9688"/>
                    <a:pt x="17154" y="6925"/>
                    <a:pt x="16357" y="3839"/>
                  </a:cubicBezTo>
                  <a:cubicBezTo>
                    <a:pt x="16357" y="3839"/>
                    <a:pt x="13589" y="4449"/>
                    <a:pt x="12247" y="6351"/>
                  </a:cubicBezTo>
                  <a:cubicBezTo>
                    <a:pt x="11198" y="7894"/>
                    <a:pt x="11450" y="9795"/>
                    <a:pt x="11576" y="10405"/>
                  </a:cubicBezTo>
                  <a:cubicBezTo>
                    <a:pt x="10234" y="8934"/>
                    <a:pt x="8808" y="7463"/>
                    <a:pt x="7214" y="6171"/>
                  </a:cubicBezTo>
                  <a:cubicBezTo>
                    <a:pt x="10192" y="5131"/>
                    <a:pt x="11618" y="2619"/>
                    <a:pt x="10695" y="0"/>
                  </a:cubicBezTo>
                  <a:cubicBezTo>
                    <a:pt x="10695" y="0"/>
                    <a:pt x="8346" y="753"/>
                    <a:pt x="7340" y="2440"/>
                  </a:cubicBezTo>
                  <a:cubicBezTo>
                    <a:pt x="6501" y="3911"/>
                    <a:pt x="7004" y="5633"/>
                    <a:pt x="7130" y="6064"/>
                  </a:cubicBezTo>
                  <a:cubicBezTo>
                    <a:pt x="6501" y="5561"/>
                    <a:pt x="5830" y="5059"/>
                    <a:pt x="5159" y="4593"/>
                  </a:cubicBezTo>
                  <a:cubicBezTo>
                    <a:pt x="5159" y="4521"/>
                    <a:pt x="4697" y="3014"/>
                    <a:pt x="3313" y="2260"/>
                  </a:cubicBezTo>
                  <a:cubicBezTo>
                    <a:pt x="1887" y="1471"/>
                    <a:pt x="0" y="1794"/>
                    <a:pt x="0" y="1794"/>
                  </a:cubicBezTo>
                  <a:cubicBezTo>
                    <a:pt x="629" y="3839"/>
                    <a:pt x="2726" y="4987"/>
                    <a:pt x="5159" y="4629"/>
                  </a:cubicBezTo>
                  <a:cubicBezTo>
                    <a:pt x="6711" y="5705"/>
                    <a:pt x="8095" y="6997"/>
                    <a:pt x="9395" y="8360"/>
                  </a:cubicBezTo>
                  <a:cubicBezTo>
                    <a:pt x="8976" y="8145"/>
                    <a:pt x="7130" y="7320"/>
                    <a:pt x="5201" y="7678"/>
                  </a:cubicBezTo>
                  <a:cubicBezTo>
                    <a:pt x="3020" y="8073"/>
                    <a:pt x="1636" y="9867"/>
                    <a:pt x="1636" y="9867"/>
                  </a:cubicBezTo>
                  <a:cubicBezTo>
                    <a:pt x="4446" y="11266"/>
                    <a:pt x="7633" y="10656"/>
                    <a:pt x="9479" y="8432"/>
                  </a:cubicBezTo>
                  <a:cubicBezTo>
                    <a:pt x="10527" y="9508"/>
                    <a:pt x="11492" y="10656"/>
                    <a:pt x="12457" y="11805"/>
                  </a:cubicBezTo>
                  <a:cubicBezTo>
                    <a:pt x="12876" y="12271"/>
                    <a:pt x="13296" y="12773"/>
                    <a:pt x="13715" y="13240"/>
                  </a:cubicBezTo>
                  <a:cubicBezTo>
                    <a:pt x="13044" y="12953"/>
                    <a:pt x="10989" y="12163"/>
                    <a:pt x="8934" y="12594"/>
                  </a:cubicBezTo>
                  <a:cubicBezTo>
                    <a:pt x="6459" y="13096"/>
                    <a:pt x="4865" y="15177"/>
                    <a:pt x="4865" y="15177"/>
                  </a:cubicBezTo>
                  <a:cubicBezTo>
                    <a:pt x="8095" y="16720"/>
                    <a:pt x="11744" y="16039"/>
                    <a:pt x="13841" y="13419"/>
                  </a:cubicBezTo>
                  <a:cubicBezTo>
                    <a:pt x="15099" y="14926"/>
                    <a:pt x="16273" y="16433"/>
                    <a:pt x="17406" y="17976"/>
                  </a:cubicBezTo>
                  <a:cubicBezTo>
                    <a:pt x="16735" y="17725"/>
                    <a:pt x="14344" y="16864"/>
                    <a:pt x="11995" y="17402"/>
                  </a:cubicBezTo>
                  <a:cubicBezTo>
                    <a:pt x="9227" y="18084"/>
                    <a:pt x="7591" y="20488"/>
                    <a:pt x="7591" y="20488"/>
                  </a:cubicBezTo>
                  <a:cubicBezTo>
                    <a:pt x="9311" y="21241"/>
                    <a:pt x="11492" y="21600"/>
                    <a:pt x="13379" y="21098"/>
                  </a:cubicBezTo>
                  <a:cubicBezTo>
                    <a:pt x="15099" y="20631"/>
                    <a:pt x="16567" y="19447"/>
                    <a:pt x="17532" y="18155"/>
                  </a:cubicBezTo>
                  <a:cubicBezTo>
                    <a:pt x="18035" y="18873"/>
                    <a:pt x="18538" y="19555"/>
                    <a:pt x="19042" y="20272"/>
                  </a:cubicBezTo>
                  <a:cubicBezTo>
                    <a:pt x="19461" y="20057"/>
                    <a:pt x="19461" y="20057"/>
                    <a:pt x="19461" y="20057"/>
                  </a:cubicBezTo>
                  <a:cubicBezTo>
                    <a:pt x="18412" y="18586"/>
                    <a:pt x="17322" y="17151"/>
                    <a:pt x="16190" y="15751"/>
                  </a:cubicBezTo>
                  <a:cubicBezTo>
                    <a:pt x="17951" y="15249"/>
                    <a:pt x="19671" y="14245"/>
                    <a:pt x="20593" y="12845"/>
                  </a:cubicBezTo>
                  <a:cubicBezTo>
                    <a:pt x="21516" y="11410"/>
                    <a:pt x="21600" y="9580"/>
                    <a:pt x="21181" y="8037"/>
                  </a:cubicBezTo>
                </a:path>
              </a:pathLst>
            </a:custGeom>
            <a:solidFill>
              <a:srgbClr val="D8E1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4" name="Freeform 9"/>
            <p:cNvSpPr/>
            <p:nvPr/>
          </p:nvSpPr>
          <p:spPr>
            <a:xfrm>
              <a:off x="7429872" y="1047733"/>
              <a:ext cx="3279593" cy="397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354" extrusionOk="0">
                  <a:moveTo>
                    <a:pt x="12324" y="8240"/>
                  </a:moveTo>
                  <a:cubicBezTo>
                    <a:pt x="14495" y="10361"/>
                    <a:pt x="17880" y="10694"/>
                    <a:pt x="20603" y="9088"/>
                  </a:cubicBezTo>
                  <a:cubicBezTo>
                    <a:pt x="20603" y="9088"/>
                    <a:pt x="18948" y="7422"/>
                    <a:pt x="16666" y="7180"/>
                  </a:cubicBezTo>
                  <a:cubicBezTo>
                    <a:pt x="14716" y="6968"/>
                    <a:pt x="12913" y="7877"/>
                    <a:pt x="12398" y="8149"/>
                  </a:cubicBezTo>
                  <a:cubicBezTo>
                    <a:pt x="13612" y="6725"/>
                    <a:pt x="14900" y="5362"/>
                    <a:pt x="16372" y="4181"/>
                  </a:cubicBezTo>
                  <a:cubicBezTo>
                    <a:pt x="18911" y="4362"/>
                    <a:pt x="20971" y="3060"/>
                    <a:pt x="21413" y="969"/>
                  </a:cubicBezTo>
                  <a:cubicBezTo>
                    <a:pt x="21413" y="969"/>
                    <a:pt x="19426" y="788"/>
                    <a:pt x="18028" y="1666"/>
                  </a:cubicBezTo>
                  <a:cubicBezTo>
                    <a:pt x="16703" y="2514"/>
                    <a:pt x="16372" y="4059"/>
                    <a:pt x="16335" y="4181"/>
                  </a:cubicBezTo>
                  <a:cubicBezTo>
                    <a:pt x="15673" y="4696"/>
                    <a:pt x="15047" y="5241"/>
                    <a:pt x="14458" y="5786"/>
                  </a:cubicBezTo>
                  <a:cubicBezTo>
                    <a:pt x="14569" y="5362"/>
                    <a:pt x="14863" y="3605"/>
                    <a:pt x="13833" y="2181"/>
                  </a:cubicBezTo>
                  <a:cubicBezTo>
                    <a:pt x="12655" y="545"/>
                    <a:pt x="10153" y="0"/>
                    <a:pt x="10153" y="0"/>
                  </a:cubicBezTo>
                  <a:cubicBezTo>
                    <a:pt x="9454" y="2696"/>
                    <a:pt x="11183" y="5089"/>
                    <a:pt x="14385" y="5877"/>
                  </a:cubicBezTo>
                  <a:cubicBezTo>
                    <a:pt x="12876" y="7301"/>
                    <a:pt x="11551" y="8876"/>
                    <a:pt x="10337" y="10452"/>
                  </a:cubicBezTo>
                  <a:cubicBezTo>
                    <a:pt x="10374" y="9815"/>
                    <a:pt x="10447" y="7907"/>
                    <a:pt x="9160" y="6453"/>
                  </a:cubicBezTo>
                  <a:cubicBezTo>
                    <a:pt x="7614" y="4665"/>
                    <a:pt x="4633" y="4241"/>
                    <a:pt x="4633" y="4241"/>
                  </a:cubicBezTo>
                  <a:cubicBezTo>
                    <a:pt x="4155" y="7362"/>
                    <a:pt x="6437" y="9997"/>
                    <a:pt x="10190" y="10664"/>
                  </a:cubicBezTo>
                  <a:cubicBezTo>
                    <a:pt x="9895" y="11027"/>
                    <a:pt x="9601" y="11421"/>
                    <a:pt x="9307" y="11785"/>
                  </a:cubicBezTo>
                  <a:cubicBezTo>
                    <a:pt x="8240" y="13148"/>
                    <a:pt x="7209" y="14541"/>
                    <a:pt x="6253" y="15935"/>
                  </a:cubicBezTo>
                  <a:cubicBezTo>
                    <a:pt x="6326" y="15268"/>
                    <a:pt x="6510" y="13087"/>
                    <a:pt x="5075" y="11360"/>
                  </a:cubicBezTo>
                  <a:cubicBezTo>
                    <a:pt x="3419" y="9331"/>
                    <a:pt x="107" y="8785"/>
                    <a:pt x="107" y="8785"/>
                  </a:cubicBezTo>
                  <a:cubicBezTo>
                    <a:pt x="-187" y="10361"/>
                    <a:pt x="107" y="12209"/>
                    <a:pt x="1211" y="13542"/>
                  </a:cubicBezTo>
                  <a:cubicBezTo>
                    <a:pt x="2315" y="14875"/>
                    <a:pt x="4229" y="15753"/>
                    <a:pt x="6105" y="16117"/>
                  </a:cubicBezTo>
                  <a:cubicBezTo>
                    <a:pt x="5075" y="17601"/>
                    <a:pt x="4081" y="19116"/>
                    <a:pt x="3162" y="20661"/>
                  </a:cubicBezTo>
                  <a:cubicBezTo>
                    <a:pt x="3640" y="20843"/>
                    <a:pt x="3640" y="20843"/>
                    <a:pt x="3640" y="20843"/>
                  </a:cubicBezTo>
                  <a:cubicBezTo>
                    <a:pt x="4045" y="20116"/>
                    <a:pt x="4486" y="19358"/>
                    <a:pt x="4928" y="18631"/>
                  </a:cubicBezTo>
                  <a:cubicBezTo>
                    <a:pt x="6069" y="19873"/>
                    <a:pt x="7761" y="20903"/>
                    <a:pt x="9601" y="21236"/>
                  </a:cubicBezTo>
                  <a:cubicBezTo>
                    <a:pt x="11588" y="21600"/>
                    <a:pt x="13796" y="21085"/>
                    <a:pt x="15489" y="20206"/>
                  </a:cubicBezTo>
                  <a:cubicBezTo>
                    <a:pt x="15489" y="20206"/>
                    <a:pt x="13538" y="17934"/>
                    <a:pt x="10631" y="17480"/>
                  </a:cubicBezTo>
                  <a:cubicBezTo>
                    <a:pt x="8129" y="17086"/>
                    <a:pt x="5737" y="18116"/>
                    <a:pt x="5075" y="18449"/>
                  </a:cubicBezTo>
                  <a:cubicBezTo>
                    <a:pt x="6069" y="16813"/>
                    <a:pt x="7136" y="15208"/>
                    <a:pt x="8276" y="13633"/>
                  </a:cubicBezTo>
                  <a:cubicBezTo>
                    <a:pt x="10705" y="16056"/>
                    <a:pt x="14606" y="16511"/>
                    <a:pt x="17770" y="14693"/>
                  </a:cubicBezTo>
                  <a:cubicBezTo>
                    <a:pt x="17770" y="14693"/>
                    <a:pt x="15930" y="12754"/>
                    <a:pt x="13281" y="12421"/>
                  </a:cubicBezTo>
                  <a:cubicBezTo>
                    <a:pt x="11110" y="12178"/>
                    <a:pt x="9049" y="13118"/>
                    <a:pt x="8424" y="13451"/>
                  </a:cubicBezTo>
                  <a:cubicBezTo>
                    <a:pt x="8792" y="12936"/>
                    <a:pt x="9160" y="12421"/>
                    <a:pt x="9527" y="11906"/>
                  </a:cubicBezTo>
                  <a:cubicBezTo>
                    <a:pt x="10411" y="10694"/>
                    <a:pt x="11331" y="9452"/>
                    <a:pt x="12324" y="8240"/>
                  </a:cubicBezTo>
                </a:path>
              </a:pathLst>
            </a:custGeom>
            <a:solidFill>
              <a:srgbClr val="E5EB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5" name="Freeform 10"/>
            <p:cNvSpPr/>
            <p:nvPr/>
          </p:nvSpPr>
          <p:spPr>
            <a:xfrm>
              <a:off x="4114095" y="403480"/>
              <a:ext cx="1826954" cy="1826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33" y="10800"/>
                  </a:moveTo>
                  <a:cubicBezTo>
                    <a:pt x="6733" y="8533"/>
                    <a:pt x="8533" y="6733"/>
                    <a:pt x="10800" y="6733"/>
                  </a:cubicBezTo>
                  <a:cubicBezTo>
                    <a:pt x="13000" y="6733"/>
                    <a:pt x="14867" y="8533"/>
                    <a:pt x="14867" y="10800"/>
                  </a:cubicBezTo>
                  <a:cubicBezTo>
                    <a:pt x="14867" y="13067"/>
                    <a:pt x="13000" y="14867"/>
                    <a:pt x="10800" y="14867"/>
                  </a:cubicBezTo>
                  <a:cubicBezTo>
                    <a:pt x="8533" y="14867"/>
                    <a:pt x="6733" y="13067"/>
                    <a:pt x="6733" y="10800"/>
                  </a:cubicBezTo>
                  <a:moveTo>
                    <a:pt x="0" y="12667"/>
                  </a:moveTo>
                  <a:cubicBezTo>
                    <a:pt x="0" y="8933"/>
                    <a:pt x="0" y="8933"/>
                    <a:pt x="0" y="8933"/>
                  </a:cubicBezTo>
                  <a:cubicBezTo>
                    <a:pt x="3333" y="8000"/>
                    <a:pt x="3333" y="8000"/>
                    <a:pt x="3333" y="8000"/>
                  </a:cubicBezTo>
                  <a:cubicBezTo>
                    <a:pt x="3400" y="7800"/>
                    <a:pt x="3467" y="7667"/>
                    <a:pt x="3533" y="7533"/>
                  </a:cubicBezTo>
                  <a:cubicBezTo>
                    <a:pt x="1867" y="4467"/>
                    <a:pt x="1867" y="4467"/>
                    <a:pt x="1867" y="4467"/>
                  </a:cubicBezTo>
                  <a:cubicBezTo>
                    <a:pt x="4467" y="1867"/>
                    <a:pt x="4467" y="1867"/>
                    <a:pt x="4467" y="1867"/>
                  </a:cubicBezTo>
                  <a:cubicBezTo>
                    <a:pt x="7533" y="3533"/>
                    <a:pt x="7533" y="3533"/>
                    <a:pt x="7533" y="3533"/>
                  </a:cubicBezTo>
                  <a:cubicBezTo>
                    <a:pt x="7667" y="3467"/>
                    <a:pt x="7800" y="3400"/>
                    <a:pt x="8000" y="3333"/>
                  </a:cubicBezTo>
                  <a:cubicBezTo>
                    <a:pt x="8933" y="0"/>
                    <a:pt x="8933" y="0"/>
                    <a:pt x="8933" y="0"/>
                  </a:cubicBezTo>
                  <a:cubicBezTo>
                    <a:pt x="12667" y="0"/>
                    <a:pt x="12667" y="0"/>
                    <a:pt x="12667" y="0"/>
                  </a:cubicBezTo>
                  <a:cubicBezTo>
                    <a:pt x="13600" y="3333"/>
                    <a:pt x="13600" y="3333"/>
                    <a:pt x="13600" y="3333"/>
                  </a:cubicBezTo>
                  <a:cubicBezTo>
                    <a:pt x="13733" y="3400"/>
                    <a:pt x="13933" y="3467"/>
                    <a:pt x="14067" y="3533"/>
                  </a:cubicBezTo>
                  <a:cubicBezTo>
                    <a:pt x="17067" y="1867"/>
                    <a:pt x="17067" y="1867"/>
                    <a:pt x="17067" y="1867"/>
                  </a:cubicBezTo>
                  <a:cubicBezTo>
                    <a:pt x="19733" y="4467"/>
                    <a:pt x="19733" y="4467"/>
                    <a:pt x="19733" y="4467"/>
                  </a:cubicBezTo>
                  <a:cubicBezTo>
                    <a:pt x="18067" y="7533"/>
                    <a:pt x="18067" y="7533"/>
                    <a:pt x="18067" y="7533"/>
                  </a:cubicBezTo>
                  <a:cubicBezTo>
                    <a:pt x="18133" y="7667"/>
                    <a:pt x="18200" y="7800"/>
                    <a:pt x="18267" y="8000"/>
                  </a:cubicBezTo>
                  <a:cubicBezTo>
                    <a:pt x="21600" y="8933"/>
                    <a:pt x="21600" y="8933"/>
                    <a:pt x="21600" y="8933"/>
                  </a:cubicBezTo>
                  <a:cubicBezTo>
                    <a:pt x="21600" y="12667"/>
                    <a:pt x="21600" y="12667"/>
                    <a:pt x="21600" y="12667"/>
                  </a:cubicBezTo>
                  <a:cubicBezTo>
                    <a:pt x="18267" y="13600"/>
                    <a:pt x="18267" y="13600"/>
                    <a:pt x="18267" y="13600"/>
                  </a:cubicBezTo>
                  <a:cubicBezTo>
                    <a:pt x="18200" y="13800"/>
                    <a:pt x="18133" y="13933"/>
                    <a:pt x="18067" y="14067"/>
                  </a:cubicBezTo>
                  <a:cubicBezTo>
                    <a:pt x="19733" y="17133"/>
                    <a:pt x="19733" y="17133"/>
                    <a:pt x="19733" y="17133"/>
                  </a:cubicBezTo>
                  <a:cubicBezTo>
                    <a:pt x="17067" y="19733"/>
                    <a:pt x="17067" y="19733"/>
                    <a:pt x="17067" y="19733"/>
                  </a:cubicBezTo>
                  <a:cubicBezTo>
                    <a:pt x="14067" y="18067"/>
                    <a:pt x="14067" y="18067"/>
                    <a:pt x="14067" y="18067"/>
                  </a:cubicBezTo>
                  <a:cubicBezTo>
                    <a:pt x="13933" y="18133"/>
                    <a:pt x="13733" y="18200"/>
                    <a:pt x="13600" y="18267"/>
                  </a:cubicBezTo>
                  <a:cubicBezTo>
                    <a:pt x="12667" y="21600"/>
                    <a:pt x="12667" y="21600"/>
                    <a:pt x="12667" y="21600"/>
                  </a:cubicBezTo>
                  <a:cubicBezTo>
                    <a:pt x="8933" y="21600"/>
                    <a:pt x="8933" y="21600"/>
                    <a:pt x="8933" y="21600"/>
                  </a:cubicBezTo>
                  <a:cubicBezTo>
                    <a:pt x="8000" y="18267"/>
                    <a:pt x="8000" y="18267"/>
                    <a:pt x="8000" y="18267"/>
                  </a:cubicBezTo>
                  <a:cubicBezTo>
                    <a:pt x="7800" y="18200"/>
                    <a:pt x="7667" y="18133"/>
                    <a:pt x="7533" y="18067"/>
                  </a:cubicBezTo>
                  <a:cubicBezTo>
                    <a:pt x="4467" y="19733"/>
                    <a:pt x="4467" y="19733"/>
                    <a:pt x="4467" y="19733"/>
                  </a:cubicBezTo>
                  <a:cubicBezTo>
                    <a:pt x="1867" y="17133"/>
                    <a:pt x="1867" y="17133"/>
                    <a:pt x="1867" y="17133"/>
                  </a:cubicBezTo>
                  <a:cubicBezTo>
                    <a:pt x="3533" y="14067"/>
                    <a:pt x="3533" y="14067"/>
                    <a:pt x="3533" y="14067"/>
                  </a:cubicBezTo>
                  <a:cubicBezTo>
                    <a:pt x="3467" y="13933"/>
                    <a:pt x="3400" y="13800"/>
                    <a:pt x="3333" y="13600"/>
                  </a:cubicBezTo>
                  <a:cubicBezTo>
                    <a:pt x="0" y="12667"/>
                    <a:pt x="0" y="12667"/>
                    <a:pt x="0" y="12667"/>
                  </a:cubicBezTo>
                  <a:moveTo>
                    <a:pt x="10800" y="16667"/>
                  </a:moveTo>
                  <a:cubicBezTo>
                    <a:pt x="14000" y="16667"/>
                    <a:pt x="16667" y="14067"/>
                    <a:pt x="16667" y="10800"/>
                  </a:cubicBezTo>
                  <a:cubicBezTo>
                    <a:pt x="16667" y="7600"/>
                    <a:pt x="14000" y="4933"/>
                    <a:pt x="10800" y="4933"/>
                  </a:cubicBezTo>
                  <a:cubicBezTo>
                    <a:pt x="7533" y="4933"/>
                    <a:pt x="4933" y="7600"/>
                    <a:pt x="4933" y="10800"/>
                  </a:cubicBezTo>
                  <a:cubicBezTo>
                    <a:pt x="4933" y="14067"/>
                    <a:pt x="7533" y="16667"/>
                    <a:pt x="10800" y="16667"/>
                  </a:cubicBezTo>
                </a:path>
              </a:pathLst>
            </a:custGeom>
            <a:solidFill>
              <a:srgbClr val="E8EE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06" name="Freeform 11"/>
            <p:cNvSpPr/>
            <p:nvPr/>
          </p:nvSpPr>
          <p:spPr>
            <a:xfrm>
              <a:off x="5755295" y="116623"/>
              <a:ext cx="1001651" cy="100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96" y="10740"/>
                  </a:moveTo>
                  <a:cubicBezTo>
                    <a:pt x="6796" y="8568"/>
                    <a:pt x="8616" y="6758"/>
                    <a:pt x="10800" y="6758"/>
                  </a:cubicBezTo>
                  <a:cubicBezTo>
                    <a:pt x="13106" y="6758"/>
                    <a:pt x="14926" y="8568"/>
                    <a:pt x="14926" y="10740"/>
                  </a:cubicBezTo>
                  <a:cubicBezTo>
                    <a:pt x="14926" y="13032"/>
                    <a:pt x="13106" y="14842"/>
                    <a:pt x="10800" y="14842"/>
                  </a:cubicBezTo>
                  <a:cubicBezTo>
                    <a:pt x="8616" y="14842"/>
                    <a:pt x="6796" y="13032"/>
                    <a:pt x="6796" y="10740"/>
                  </a:cubicBezTo>
                  <a:close/>
                  <a:moveTo>
                    <a:pt x="0" y="12670"/>
                  </a:moveTo>
                  <a:cubicBezTo>
                    <a:pt x="0" y="8930"/>
                    <a:pt x="0" y="8930"/>
                    <a:pt x="0" y="8930"/>
                  </a:cubicBezTo>
                  <a:cubicBezTo>
                    <a:pt x="3276" y="7964"/>
                    <a:pt x="3276" y="7964"/>
                    <a:pt x="3276" y="7964"/>
                  </a:cubicBezTo>
                  <a:cubicBezTo>
                    <a:pt x="3398" y="7844"/>
                    <a:pt x="3398" y="7602"/>
                    <a:pt x="3519" y="7482"/>
                  </a:cubicBezTo>
                  <a:cubicBezTo>
                    <a:pt x="1820" y="4465"/>
                    <a:pt x="1820" y="4465"/>
                    <a:pt x="1820" y="4465"/>
                  </a:cubicBezTo>
                  <a:cubicBezTo>
                    <a:pt x="4490" y="1810"/>
                    <a:pt x="4490" y="1810"/>
                    <a:pt x="4490" y="1810"/>
                  </a:cubicBezTo>
                  <a:cubicBezTo>
                    <a:pt x="7524" y="3499"/>
                    <a:pt x="7524" y="3499"/>
                    <a:pt x="7524" y="3499"/>
                  </a:cubicBezTo>
                  <a:cubicBezTo>
                    <a:pt x="7645" y="3499"/>
                    <a:pt x="7766" y="3379"/>
                    <a:pt x="8009" y="3379"/>
                  </a:cubicBezTo>
                  <a:cubicBezTo>
                    <a:pt x="8980" y="0"/>
                    <a:pt x="8980" y="0"/>
                    <a:pt x="8980" y="0"/>
                  </a:cubicBezTo>
                  <a:cubicBezTo>
                    <a:pt x="12742" y="0"/>
                    <a:pt x="12742" y="0"/>
                    <a:pt x="12742" y="0"/>
                  </a:cubicBezTo>
                  <a:cubicBezTo>
                    <a:pt x="13591" y="3379"/>
                    <a:pt x="13591" y="3379"/>
                    <a:pt x="13591" y="3379"/>
                  </a:cubicBezTo>
                  <a:cubicBezTo>
                    <a:pt x="13834" y="3379"/>
                    <a:pt x="13955" y="3499"/>
                    <a:pt x="14076" y="3499"/>
                  </a:cubicBezTo>
                  <a:cubicBezTo>
                    <a:pt x="17110" y="1810"/>
                    <a:pt x="17110" y="1810"/>
                    <a:pt x="17110" y="1810"/>
                  </a:cubicBezTo>
                  <a:cubicBezTo>
                    <a:pt x="19780" y="4465"/>
                    <a:pt x="19780" y="4465"/>
                    <a:pt x="19780" y="4465"/>
                  </a:cubicBezTo>
                  <a:cubicBezTo>
                    <a:pt x="18081" y="7482"/>
                    <a:pt x="18081" y="7482"/>
                    <a:pt x="18081" y="7482"/>
                  </a:cubicBezTo>
                  <a:cubicBezTo>
                    <a:pt x="18202" y="7602"/>
                    <a:pt x="18202" y="7844"/>
                    <a:pt x="18324" y="7964"/>
                  </a:cubicBezTo>
                  <a:cubicBezTo>
                    <a:pt x="21600" y="8930"/>
                    <a:pt x="21600" y="8930"/>
                    <a:pt x="21600" y="8930"/>
                  </a:cubicBezTo>
                  <a:cubicBezTo>
                    <a:pt x="21600" y="12670"/>
                    <a:pt x="21600" y="12670"/>
                    <a:pt x="21600" y="12670"/>
                  </a:cubicBezTo>
                  <a:cubicBezTo>
                    <a:pt x="18324" y="13636"/>
                    <a:pt x="18324" y="13636"/>
                    <a:pt x="18324" y="13636"/>
                  </a:cubicBezTo>
                  <a:cubicBezTo>
                    <a:pt x="18202" y="13756"/>
                    <a:pt x="18202" y="13877"/>
                    <a:pt x="18081" y="14118"/>
                  </a:cubicBezTo>
                  <a:cubicBezTo>
                    <a:pt x="19780" y="17135"/>
                    <a:pt x="19780" y="17135"/>
                    <a:pt x="19780" y="17135"/>
                  </a:cubicBezTo>
                  <a:cubicBezTo>
                    <a:pt x="17110" y="19669"/>
                    <a:pt x="17110" y="19669"/>
                    <a:pt x="17110" y="19669"/>
                  </a:cubicBezTo>
                  <a:cubicBezTo>
                    <a:pt x="14076" y="18101"/>
                    <a:pt x="14076" y="18101"/>
                    <a:pt x="14076" y="18101"/>
                  </a:cubicBezTo>
                  <a:cubicBezTo>
                    <a:pt x="13955" y="18101"/>
                    <a:pt x="13834" y="18221"/>
                    <a:pt x="13591" y="18221"/>
                  </a:cubicBezTo>
                  <a:cubicBezTo>
                    <a:pt x="12742" y="21600"/>
                    <a:pt x="12742" y="21600"/>
                    <a:pt x="12742" y="21600"/>
                  </a:cubicBezTo>
                  <a:cubicBezTo>
                    <a:pt x="8980" y="21600"/>
                    <a:pt x="8980" y="21600"/>
                    <a:pt x="8980" y="21600"/>
                  </a:cubicBezTo>
                  <a:cubicBezTo>
                    <a:pt x="8009" y="18221"/>
                    <a:pt x="8009" y="18221"/>
                    <a:pt x="8009" y="18221"/>
                  </a:cubicBezTo>
                  <a:cubicBezTo>
                    <a:pt x="7766" y="18221"/>
                    <a:pt x="7645" y="18101"/>
                    <a:pt x="7524" y="18101"/>
                  </a:cubicBezTo>
                  <a:cubicBezTo>
                    <a:pt x="4490" y="19669"/>
                    <a:pt x="4490" y="19669"/>
                    <a:pt x="4490" y="19669"/>
                  </a:cubicBezTo>
                  <a:cubicBezTo>
                    <a:pt x="1820" y="17135"/>
                    <a:pt x="1820" y="17135"/>
                    <a:pt x="1820" y="17135"/>
                  </a:cubicBezTo>
                  <a:cubicBezTo>
                    <a:pt x="3519" y="14118"/>
                    <a:pt x="3519" y="14118"/>
                    <a:pt x="3519" y="14118"/>
                  </a:cubicBezTo>
                  <a:cubicBezTo>
                    <a:pt x="3398" y="13877"/>
                    <a:pt x="3398" y="13756"/>
                    <a:pt x="3276" y="13636"/>
                  </a:cubicBezTo>
                  <a:lnTo>
                    <a:pt x="0" y="12670"/>
                  </a:lnTo>
                  <a:close/>
                  <a:moveTo>
                    <a:pt x="10800" y="16653"/>
                  </a:moveTo>
                  <a:cubicBezTo>
                    <a:pt x="14076" y="16653"/>
                    <a:pt x="16746" y="13998"/>
                    <a:pt x="16746" y="10740"/>
                  </a:cubicBezTo>
                  <a:cubicBezTo>
                    <a:pt x="16746" y="7602"/>
                    <a:pt x="14076" y="4947"/>
                    <a:pt x="10800" y="4947"/>
                  </a:cubicBezTo>
                  <a:cubicBezTo>
                    <a:pt x="7524" y="4947"/>
                    <a:pt x="4975" y="7602"/>
                    <a:pt x="4975" y="10740"/>
                  </a:cubicBezTo>
                  <a:cubicBezTo>
                    <a:pt x="4975" y="13998"/>
                    <a:pt x="7524" y="16653"/>
                    <a:pt x="10800" y="16653"/>
                  </a:cubicBezTo>
                  <a:close/>
                </a:path>
              </a:pathLst>
            </a:custGeom>
            <a:solidFill>
              <a:srgbClr val="E8EEF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713" name="Flowerpot"/>
            <p:cNvGrpSpPr/>
            <p:nvPr/>
          </p:nvGrpSpPr>
          <p:grpSpPr>
            <a:xfrm>
              <a:off x="-1" y="2636748"/>
              <a:ext cx="2695515" cy="3767225"/>
              <a:chOff x="0" y="0"/>
              <a:chExt cx="2695513" cy="3767224"/>
            </a:xfrm>
          </p:grpSpPr>
          <p:sp>
            <p:nvSpPr>
              <p:cNvPr id="707" name="Freeform 12"/>
              <p:cNvSpPr/>
              <p:nvPr/>
            </p:nvSpPr>
            <p:spPr>
              <a:xfrm>
                <a:off x="591861" y="2488122"/>
                <a:ext cx="1573015" cy="1279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406" y="21600"/>
                    </a:moveTo>
                    <a:cubicBezTo>
                      <a:pt x="6271" y="21600"/>
                      <a:pt x="6271" y="21600"/>
                      <a:pt x="6271" y="21600"/>
                    </a:cubicBezTo>
                    <a:cubicBezTo>
                      <a:pt x="5342" y="21600"/>
                      <a:pt x="4645" y="20839"/>
                      <a:pt x="4413" y="1979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7187" y="19792"/>
                      <a:pt x="17187" y="19792"/>
                      <a:pt x="17187" y="19792"/>
                    </a:cubicBezTo>
                    <a:cubicBezTo>
                      <a:pt x="17032" y="20839"/>
                      <a:pt x="16258" y="21600"/>
                      <a:pt x="15406" y="21600"/>
                    </a:cubicBezTo>
                    <a:close/>
                  </a:path>
                </a:pathLst>
              </a:custGeom>
              <a:solidFill>
                <a:srgbClr val="E8E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08" name="Freeform 13"/>
              <p:cNvSpPr/>
              <p:nvPr/>
            </p:nvSpPr>
            <p:spPr>
              <a:xfrm>
                <a:off x="923393" y="2488122"/>
                <a:ext cx="1241482" cy="1279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35" y="0"/>
                    </a:moveTo>
                    <a:cubicBezTo>
                      <a:pt x="15905" y="12846"/>
                      <a:pt x="5596" y="19887"/>
                      <a:pt x="0" y="20268"/>
                    </a:cubicBezTo>
                    <a:cubicBezTo>
                      <a:pt x="393" y="21029"/>
                      <a:pt x="1178" y="21600"/>
                      <a:pt x="2160" y="21600"/>
                    </a:cubicBezTo>
                    <a:cubicBezTo>
                      <a:pt x="13745" y="21600"/>
                      <a:pt x="13745" y="21600"/>
                      <a:pt x="13745" y="21600"/>
                    </a:cubicBezTo>
                    <a:cubicBezTo>
                      <a:pt x="14825" y="21600"/>
                      <a:pt x="15807" y="20839"/>
                      <a:pt x="16004" y="19792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19735" y="0"/>
                    </a:lnTo>
                    <a:close/>
                  </a:path>
                </a:pathLst>
              </a:custGeom>
              <a:solidFill>
                <a:srgbClr val="E2E9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09" name="Freeform 14"/>
              <p:cNvSpPr/>
              <p:nvPr/>
            </p:nvSpPr>
            <p:spPr>
              <a:xfrm>
                <a:off x="643811" y="-1"/>
                <a:ext cx="1172776" cy="226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0" h="21339" extrusionOk="0">
                    <a:moveTo>
                      <a:pt x="5103" y="3136"/>
                    </a:moveTo>
                    <a:cubicBezTo>
                      <a:pt x="7112" y="2817"/>
                      <a:pt x="9423" y="3401"/>
                      <a:pt x="11432" y="3136"/>
                    </a:cubicBezTo>
                    <a:cubicBezTo>
                      <a:pt x="13642" y="2764"/>
                      <a:pt x="14848" y="1596"/>
                      <a:pt x="16355" y="747"/>
                    </a:cubicBezTo>
                    <a:cubicBezTo>
                      <a:pt x="17259" y="217"/>
                      <a:pt x="18766" y="-261"/>
                      <a:pt x="19971" y="164"/>
                    </a:cubicBezTo>
                    <a:cubicBezTo>
                      <a:pt x="20976" y="482"/>
                      <a:pt x="20976" y="1331"/>
                      <a:pt x="20474" y="1968"/>
                    </a:cubicBezTo>
                    <a:cubicBezTo>
                      <a:pt x="19871" y="2552"/>
                      <a:pt x="18866" y="3029"/>
                      <a:pt x="18364" y="3613"/>
                    </a:cubicBezTo>
                    <a:cubicBezTo>
                      <a:pt x="17761" y="4356"/>
                      <a:pt x="17761" y="5205"/>
                      <a:pt x="18464" y="5895"/>
                    </a:cubicBezTo>
                    <a:cubicBezTo>
                      <a:pt x="19168" y="6638"/>
                      <a:pt x="20273" y="7063"/>
                      <a:pt x="20675" y="7859"/>
                    </a:cubicBezTo>
                    <a:cubicBezTo>
                      <a:pt x="20976" y="8602"/>
                      <a:pt x="21177" y="9345"/>
                      <a:pt x="20172" y="9982"/>
                    </a:cubicBezTo>
                    <a:cubicBezTo>
                      <a:pt x="19670" y="10300"/>
                      <a:pt x="18866" y="10619"/>
                      <a:pt x="18766" y="11043"/>
                    </a:cubicBezTo>
                    <a:cubicBezTo>
                      <a:pt x="18766" y="11468"/>
                      <a:pt x="19369" y="11839"/>
                      <a:pt x="19469" y="12264"/>
                    </a:cubicBezTo>
                    <a:cubicBezTo>
                      <a:pt x="19670" y="12848"/>
                      <a:pt x="18766" y="13431"/>
                      <a:pt x="17862" y="13803"/>
                    </a:cubicBezTo>
                    <a:cubicBezTo>
                      <a:pt x="16957" y="14227"/>
                      <a:pt x="15953" y="14599"/>
                      <a:pt x="15651" y="15236"/>
                    </a:cubicBezTo>
                    <a:cubicBezTo>
                      <a:pt x="15450" y="15767"/>
                      <a:pt x="15852" y="16350"/>
                      <a:pt x="16154" y="16881"/>
                    </a:cubicBezTo>
                    <a:cubicBezTo>
                      <a:pt x="16656" y="17677"/>
                      <a:pt x="16656" y="18526"/>
                      <a:pt x="16355" y="19322"/>
                    </a:cubicBezTo>
                    <a:cubicBezTo>
                      <a:pt x="16154" y="19694"/>
                      <a:pt x="15953" y="20118"/>
                      <a:pt x="15651" y="20490"/>
                    </a:cubicBezTo>
                    <a:cubicBezTo>
                      <a:pt x="15350" y="20702"/>
                      <a:pt x="15250" y="21127"/>
                      <a:pt x="14848" y="21339"/>
                    </a:cubicBezTo>
                    <a:cubicBezTo>
                      <a:pt x="13542" y="21127"/>
                      <a:pt x="12135" y="20968"/>
                      <a:pt x="10829" y="20755"/>
                    </a:cubicBezTo>
                    <a:cubicBezTo>
                      <a:pt x="9423" y="20596"/>
                      <a:pt x="8016" y="20331"/>
                      <a:pt x="6911" y="19800"/>
                    </a:cubicBezTo>
                    <a:cubicBezTo>
                      <a:pt x="5906" y="19322"/>
                      <a:pt x="5304" y="18473"/>
                      <a:pt x="5705" y="17783"/>
                    </a:cubicBezTo>
                    <a:cubicBezTo>
                      <a:pt x="6107" y="17040"/>
                      <a:pt x="7413" y="16510"/>
                      <a:pt x="7514" y="15767"/>
                    </a:cubicBezTo>
                    <a:cubicBezTo>
                      <a:pt x="7715" y="15024"/>
                      <a:pt x="6509" y="14387"/>
                      <a:pt x="5304" y="14015"/>
                    </a:cubicBezTo>
                    <a:cubicBezTo>
                      <a:pt x="3997" y="13644"/>
                      <a:pt x="2591" y="13484"/>
                      <a:pt x="1486" y="13007"/>
                    </a:cubicBezTo>
                    <a:cubicBezTo>
                      <a:pt x="280" y="12582"/>
                      <a:pt x="-423" y="11680"/>
                      <a:pt x="280" y="11043"/>
                    </a:cubicBezTo>
                    <a:cubicBezTo>
                      <a:pt x="984" y="10512"/>
                      <a:pt x="2290" y="10353"/>
                      <a:pt x="3194" y="9929"/>
                    </a:cubicBezTo>
                    <a:cubicBezTo>
                      <a:pt x="4299" y="9292"/>
                      <a:pt x="4098" y="8283"/>
                      <a:pt x="3495" y="7434"/>
                    </a:cubicBezTo>
                    <a:cubicBezTo>
                      <a:pt x="2892" y="6638"/>
                      <a:pt x="2089" y="5789"/>
                      <a:pt x="2290" y="4940"/>
                    </a:cubicBezTo>
                    <a:cubicBezTo>
                      <a:pt x="2490" y="4091"/>
                      <a:pt x="3596" y="3401"/>
                      <a:pt x="5103" y="3136"/>
                    </a:cubicBezTo>
                    <a:close/>
                  </a:path>
                </a:pathLst>
              </a:custGeom>
              <a:solidFill>
                <a:srgbClr val="ECF1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0" name="Freeform 15"/>
              <p:cNvSpPr/>
              <p:nvPr/>
            </p:nvSpPr>
            <p:spPr>
              <a:xfrm>
                <a:off x="1205095" y="343652"/>
                <a:ext cx="1490419" cy="2144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6" h="21507" extrusionOk="0">
                    <a:moveTo>
                      <a:pt x="15577" y="11555"/>
                    </a:moveTo>
                    <a:cubicBezTo>
                      <a:pt x="15184" y="11499"/>
                      <a:pt x="14713" y="11442"/>
                      <a:pt x="14320" y="11499"/>
                    </a:cubicBezTo>
                    <a:cubicBezTo>
                      <a:pt x="13849" y="11555"/>
                      <a:pt x="13456" y="11781"/>
                      <a:pt x="13378" y="12064"/>
                    </a:cubicBezTo>
                    <a:cubicBezTo>
                      <a:pt x="13221" y="12460"/>
                      <a:pt x="13535" y="12856"/>
                      <a:pt x="13613" y="13252"/>
                    </a:cubicBezTo>
                    <a:cubicBezTo>
                      <a:pt x="13770" y="14043"/>
                      <a:pt x="12749" y="14835"/>
                      <a:pt x="11650" y="14778"/>
                    </a:cubicBezTo>
                    <a:cubicBezTo>
                      <a:pt x="11100" y="14722"/>
                      <a:pt x="10550" y="14495"/>
                      <a:pt x="10000" y="14495"/>
                    </a:cubicBezTo>
                    <a:cubicBezTo>
                      <a:pt x="9136" y="14552"/>
                      <a:pt x="8508" y="15231"/>
                      <a:pt x="8351" y="15853"/>
                    </a:cubicBezTo>
                    <a:cubicBezTo>
                      <a:pt x="8272" y="16475"/>
                      <a:pt x="8508" y="17097"/>
                      <a:pt x="8508" y="17719"/>
                    </a:cubicBezTo>
                    <a:cubicBezTo>
                      <a:pt x="8508" y="18397"/>
                      <a:pt x="8272" y="19076"/>
                      <a:pt x="7565" y="19415"/>
                    </a:cubicBezTo>
                    <a:cubicBezTo>
                      <a:pt x="7015" y="19641"/>
                      <a:pt x="6387" y="19641"/>
                      <a:pt x="5759" y="19641"/>
                    </a:cubicBezTo>
                    <a:cubicBezTo>
                      <a:pt x="5523" y="19641"/>
                      <a:pt x="5209" y="19641"/>
                      <a:pt x="4895" y="19641"/>
                    </a:cubicBezTo>
                    <a:cubicBezTo>
                      <a:pt x="3559" y="19754"/>
                      <a:pt x="2381" y="20546"/>
                      <a:pt x="2067" y="21507"/>
                    </a:cubicBezTo>
                    <a:cubicBezTo>
                      <a:pt x="-446" y="19132"/>
                      <a:pt x="-682" y="15683"/>
                      <a:pt x="1439" y="13138"/>
                    </a:cubicBezTo>
                    <a:cubicBezTo>
                      <a:pt x="1517" y="13647"/>
                      <a:pt x="2460" y="13987"/>
                      <a:pt x="3245" y="13817"/>
                    </a:cubicBezTo>
                    <a:cubicBezTo>
                      <a:pt x="3952" y="13647"/>
                      <a:pt x="4423" y="13082"/>
                      <a:pt x="4581" y="12573"/>
                    </a:cubicBezTo>
                    <a:cubicBezTo>
                      <a:pt x="4659" y="12008"/>
                      <a:pt x="4502" y="11442"/>
                      <a:pt x="4345" y="10877"/>
                    </a:cubicBezTo>
                    <a:cubicBezTo>
                      <a:pt x="4188" y="10594"/>
                      <a:pt x="4109" y="10255"/>
                      <a:pt x="4188" y="9915"/>
                    </a:cubicBezTo>
                    <a:cubicBezTo>
                      <a:pt x="4345" y="9576"/>
                      <a:pt x="4738" y="9293"/>
                      <a:pt x="5130" y="9293"/>
                    </a:cubicBezTo>
                    <a:cubicBezTo>
                      <a:pt x="5680" y="9350"/>
                      <a:pt x="6073" y="9746"/>
                      <a:pt x="6544" y="9746"/>
                    </a:cubicBezTo>
                    <a:cubicBezTo>
                      <a:pt x="6937" y="9802"/>
                      <a:pt x="7330" y="9576"/>
                      <a:pt x="7408" y="9293"/>
                    </a:cubicBezTo>
                    <a:cubicBezTo>
                      <a:pt x="7565" y="9011"/>
                      <a:pt x="7565" y="8728"/>
                      <a:pt x="7487" y="8445"/>
                    </a:cubicBezTo>
                    <a:cubicBezTo>
                      <a:pt x="7330" y="7314"/>
                      <a:pt x="6858" y="6183"/>
                      <a:pt x="6151" y="5166"/>
                    </a:cubicBezTo>
                    <a:cubicBezTo>
                      <a:pt x="6073" y="4939"/>
                      <a:pt x="5916" y="4770"/>
                      <a:pt x="5837" y="4544"/>
                    </a:cubicBezTo>
                    <a:cubicBezTo>
                      <a:pt x="5837" y="4317"/>
                      <a:pt x="5994" y="4091"/>
                      <a:pt x="6230" y="3978"/>
                    </a:cubicBezTo>
                    <a:cubicBezTo>
                      <a:pt x="6701" y="3809"/>
                      <a:pt x="7173" y="4148"/>
                      <a:pt x="7408" y="4487"/>
                    </a:cubicBezTo>
                    <a:cubicBezTo>
                      <a:pt x="7644" y="4770"/>
                      <a:pt x="7879" y="5166"/>
                      <a:pt x="8351" y="5222"/>
                    </a:cubicBezTo>
                    <a:cubicBezTo>
                      <a:pt x="8822" y="5335"/>
                      <a:pt x="9293" y="5053"/>
                      <a:pt x="9529" y="4713"/>
                    </a:cubicBezTo>
                    <a:cubicBezTo>
                      <a:pt x="9686" y="4374"/>
                      <a:pt x="9607" y="3978"/>
                      <a:pt x="9529" y="3639"/>
                    </a:cubicBezTo>
                    <a:cubicBezTo>
                      <a:pt x="9450" y="2734"/>
                      <a:pt x="9607" y="1830"/>
                      <a:pt x="9843" y="925"/>
                    </a:cubicBezTo>
                    <a:cubicBezTo>
                      <a:pt x="10000" y="529"/>
                      <a:pt x="10236" y="133"/>
                      <a:pt x="10786" y="20"/>
                    </a:cubicBezTo>
                    <a:cubicBezTo>
                      <a:pt x="11335" y="-93"/>
                      <a:pt x="11807" y="303"/>
                      <a:pt x="12121" y="642"/>
                    </a:cubicBezTo>
                    <a:cubicBezTo>
                      <a:pt x="12592" y="1151"/>
                      <a:pt x="12906" y="1773"/>
                      <a:pt x="13063" y="2395"/>
                    </a:cubicBezTo>
                    <a:cubicBezTo>
                      <a:pt x="13221" y="2791"/>
                      <a:pt x="13299" y="3300"/>
                      <a:pt x="13770" y="3526"/>
                    </a:cubicBezTo>
                    <a:cubicBezTo>
                      <a:pt x="14477" y="3752"/>
                      <a:pt x="15184" y="3356"/>
                      <a:pt x="15734" y="3017"/>
                    </a:cubicBezTo>
                    <a:cubicBezTo>
                      <a:pt x="16284" y="2678"/>
                      <a:pt x="17148" y="2282"/>
                      <a:pt x="17698" y="2565"/>
                    </a:cubicBezTo>
                    <a:cubicBezTo>
                      <a:pt x="18326" y="2847"/>
                      <a:pt x="18169" y="3526"/>
                      <a:pt x="17855" y="3978"/>
                    </a:cubicBezTo>
                    <a:cubicBezTo>
                      <a:pt x="17462" y="4431"/>
                      <a:pt x="16912" y="4826"/>
                      <a:pt x="16834" y="5335"/>
                    </a:cubicBezTo>
                    <a:cubicBezTo>
                      <a:pt x="16834" y="5505"/>
                      <a:pt x="16834" y="5675"/>
                      <a:pt x="17069" y="5788"/>
                    </a:cubicBezTo>
                    <a:cubicBezTo>
                      <a:pt x="17305" y="6014"/>
                      <a:pt x="17698" y="5957"/>
                      <a:pt x="18012" y="5844"/>
                    </a:cubicBezTo>
                    <a:cubicBezTo>
                      <a:pt x="18405" y="5788"/>
                      <a:pt x="18640" y="5618"/>
                      <a:pt x="19033" y="5561"/>
                    </a:cubicBezTo>
                    <a:cubicBezTo>
                      <a:pt x="19661" y="5448"/>
                      <a:pt x="20447" y="5788"/>
                      <a:pt x="20682" y="6240"/>
                    </a:cubicBezTo>
                    <a:cubicBezTo>
                      <a:pt x="20918" y="6749"/>
                      <a:pt x="20682" y="7258"/>
                      <a:pt x="20290" y="7654"/>
                    </a:cubicBezTo>
                    <a:cubicBezTo>
                      <a:pt x="19818" y="8049"/>
                      <a:pt x="19190" y="8332"/>
                      <a:pt x="18483" y="8502"/>
                    </a:cubicBezTo>
                    <a:cubicBezTo>
                      <a:pt x="17933" y="8615"/>
                      <a:pt x="17305" y="8728"/>
                      <a:pt x="17148" y="9124"/>
                    </a:cubicBezTo>
                    <a:cubicBezTo>
                      <a:pt x="17069" y="9520"/>
                      <a:pt x="17541" y="9859"/>
                      <a:pt x="17933" y="10085"/>
                    </a:cubicBezTo>
                    <a:cubicBezTo>
                      <a:pt x="18405" y="10255"/>
                      <a:pt x="18954" y="10481"/>
                      <a:pt x="19111" y="10877"/>
                    </a:cubicBezTo>
                    <a:cubicBezTo>
                      <a:pt x="19269" y="11386"/>
                      <a:pt x="18483" y="11838"/>
                      <a:pt x="17776" y="11894"/>
                    </a:cubicBezTo>
                    <a:cubicBezTo>
                      <a:pt x="16991" y="11951"/>
                      <a:pt x="16284" y="11725"/>
                      <a:pt x="15577" y="11555"/>
                    </a:cubicBezTo>
                  </a:path>
                </a:pathLst>
              </a:custGeom>
              <a:solidFill>
                <a:srgbClr val="E5EB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1" name="Freeform 16"/>
              <p:cNvSpPr/>
              <p:nvPr/>
            </p:nvSpPr>
            <p:spPr>
              <a:xfrm>
                <a:off x="-1" y="755750"/>
                <a:ext cx="1497931" cy="1732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4" h="21477" extrusionOk="0">
                    <a:moveTo>
                      <a:pt x="19105" y="21477"/>
                    </a:moveTo>
                    <a:cubicBezTo>
                      <a:pt x="18944" y="20009"/>
                      <a:pt x="17735" y="18681"/>
                      <a:pt x="16284" y="17842"/>
                    </a:cubicBezTo>
                    <a:cubicBezTo>
                      <a:pt x="14833" y="17003"/>
                      <a:pt x="13141" y="16584"/>
                      <a:pt x="11448" y="16234"/>
                    </a:cubicBezTo>
                    <a:cubicBezTo>
                      <a:pt x="9756" y="15815"/>
                      <a:pt x="7983" y="15535"/>
                      <a:pt x="6371" y="14976"/>
                    </a:cubicBezTo>
                    <a:cubicBezTo>
                      <a:pt x="5968" y="14766"/>
                      <a:pt x="5565" y="14557"/>
                      <a:pt x="5242" y="14277"/>
                    </a:cubicBezTo>
                    <a:cubicBezTo>
                      <a:pt x="4920" y="13927"/>
                      <a:pt x="4759" y="13508"/>
                      <a:pt x="4920" y="13089"/>
                    </a:cubicBezTo>
                    <a:cubicBezTo>
                      <a:pt x="5323" y="12320"/>
                      <a:pt x="6854" y="12320"/>
                      <a:pt x="7338" y="11551"/>
                    </a:cubicBezTo>
                    <a:cubicBezTo>
                      <a:pt x="7660" y="11061"/>
                      <a:pt x="7419" y="10432"/>
                      <a:pt x="7016" y="10013"/>
                    </a:cubicBezTo>
                    <a:cubicBezTo>
                      <a:pt x="6532" y="9663"/>
                      <a:pt x="5968" y="9384"/>
                      <a:pt x="5404" y="9174"/>
                    </a:cubicBezTo>
                    <a:cubicBezTo>
                      <a:pt x="3872" y="8475"/>
                      <a:pt x="2422" y="7706"/>
                      <a:pt x="1132" y="6727"/>
                    </a:cubicBezTo>
                    <a:cubicBezTo>
                      <a:pt x="729" y="6448"/>
                      <a:pt x="326" y="6098"/>
                      <a:pt x="165" y="5679"/>
                    </a:cubicBezTo>
                    <a:cubicBezTo>
                      <a:pt x="-77" y="5260"/>
                      <a:pt x="-77" y="4770"/>
                      <a:pt x="326" y="4421"/>
                    </a:cubicBezTo>
                    <a:cubicBezTo>
                      <a:pt x="648" y="4071"/>
                      <a:pt x="1213" y="4001"/>
                      <a:pt x="1696" y="4001"/>
                    </a:cubicBezTo>
                    <a:cubicBezTo>
                      <a:pt x="2663" y="4001"/>
                      <a:pt x="3630" y="4211"/>
                      <a:pt x="4517" y="4491"/>
                    </a:cubicBezTo>
                    <a:cubicBezTo>
                      <a:pt x="5162" y="4700"/>
                      <a:pt x="5807" y="4910"/>
                      <a:pt x="6371" y="4770"/>
                    </a:cubicBezTo>
                    <a:cubicBezTo>
                      <a:pt x="7096" y="4560"/>
                      <a:pt x="7338" y="3861"/>
                      <a:pt x="7419" y="3232"/>
                    </a:cubicBezTo>
                    <a:cubicBezTo>
                      <a:pt x="7419" y="2603"/>
                      <a:pt x="7177" y="2044"/>
                      <a:pt x="7257" y="1415"/>
                    </a:cubicBezTo>
                    <a:cubicBezTo>
                      <a:pt x="7257" y="786"/>
                      <a:pt x="7741" y="87"/>
                      <a:pt x="8466" y="17"/>
                    </a:cubicBezTo>
                    <a:cubicBezTo>
                      <a:pt x="9272" y="-123"/>
                      <a:pt x="9917" y="646"/>
                      <a:pt x="10239" y="1275"/>
                    </a:cubicBezTo>
                    <a:cubicBezTo>
                      <a:pt x="10481" y="1625"/>
                      <a:pt x="10723" y="2044"/>
                      <a:pt x="11045" y="2394"/>
                    </a:cubicBezTo>
                    <a:cubicBezTo>
                      <a:pt x="11368" y="2743"/>
                      <a:pt x="11851" y="2953"/>
                      <a:pt x="12335" y="2953"/>
                    </a:cubicBezTo>
                    <a:cubicBezTo>
                      <a:pt x="13383" y="2953"/>
                      <a:pt x="13947" y="1904"/>
                      <a:pt x="14833" y="1625"/>
                    </a:cubicBezTo>
                    <a:cubicBezTo>
                      <a:pt x="15478" y="1345"/>
                      <a:pt x="16284" y="1485"/>
                      <a:pt x="16848" y="1834"/>
                    </a:cubicBezTo>
                    <a:cubicBezTo>
                      <a:pt x="17493" y="2184"/>
                      <a:pt x="17896" y="2673"/>
                      <a:pt x="18138" y="3302"/>
                    </a:cubicBezTo>
                    <a:cubicBezTo>
                      <a:pt x="18863" y="4840"/>
                      <a:pt x="18541" y="6518"/>
                      <a:pt x="18380" y="8195"/>
                    </a:cubicBezTo>
                    <a:cubicBezTo>
                      <a:pt x="18219" y="9873"/>
                      <a:pt x="18299" y="11691"/>
                      <a:pt x="19589" y="12949"/>
                    </a:cubicBezTo>
                    <a:cubicBezTo>
                      <a:pt x="20153" y="13438"/>
                      <a:pt x="20959" y="13858"/>
                      <a:pt x="21281" y="14487"/>
                    </a:cubicBezTo>
                    <a:cubicBezTo>
                      <a:pt x="21523" y="15046"/>
                      <a:pt x="21442" y="15605"/>
                      <a:pt x="21281" y="16164"/>
                    </a:cubicBezTo>
                    <a:cubicBezTo>
                      <a:pt x="20878" y="18052"/>
                      <a:pt x="20153" y="19799"/>
                      <a:pt x="19105" y="21477"/>
                    </a:cubicBezTo>
                    <a:close/>
                  </a:path>
                </a:pathLst>
              </a:custGeom>
              <a:solidFill>
                <a:srgbClr val="D8E1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2" name="Freeform 17"/>
              <p:cNvSpPr/>
              <p:nvPr/>
            </p:nvSpPr>
            <p:spPr>
              <a:xfrm>
                <a:off x="495458" y="2318829"/>
                <a:ext cx="1765820" cy="169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79" y="21600"/>
                    </a:moveTo>
                    <a:cubicBezTo>
                      <a:pt x="690" y="21600"/>
                      <a:pt x="690" y="21600"/>
                      <a:pt x="690" y="21600"/>
                    </a:cubicBezTo>
                    <a:cubicBezTo>
                      <a:pt x="345" y="21600"/>
                      <a:pt x="0" y="18720"/>
                      <a:pt x="0" y="15120"/>
                    </a:cubicBezTo>
                    <a:cubicBezTo>
                      <a:pt x="0" y="7200"/>
                      <a:pt x="0" y="7200"/>
                      <a:pt x="0" y="7200"/>
                    </a:cubicBezTo>
                    <a:cubicBezTo>
                      <a:pt x="0" y="3600"/>
                      <a:pt x="345" y="0"/>
                      <a:pt x="690" y="0"/>
                    </a:cubicBezTo>
                    <a:cubicBezTo>
                      <a:pt x="20979" y="0"/>
                      <a:pt x="20979" y="0"/>
                      <a:pt x="20979" y="0"/>
                    </a:cubicBezTo>
                    <a:cubicBezTo>
                      <a:pt x="21324" y="0"/>
                      <a:pt x="21600" y="3600"/>
                      <a:pt x="21600" y="7200"/>
                    </a:cubicBezTo>
                    <a:cubicBezTo>
                      <a:pt x="21600" y="15120"/>
                      <a:pt x="21600" y="15120"/>
                      <a:pt x="21600" y="15120"/>
                    </a:cubicBezTo>
                    <a:cubicBezTo>
                      <a:pt x="21600" y="18720"/>
                      <a:pt x="21324" y="21600"/>
                      <a:pt x="20979" y="21600"/>
                    </a:cubicBezTo>
                    <a:close/>
                  </a:path>
                </a:pathLst>
              </a:custGeom>
              <a:solidFill>
                <a:srgbClr val="E2E9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765" name="Laptop"/>
            <p:cNvGrpSpPr/>
            <p:nvPr/>
          </p:nvGrpSpPr>
          <p:grpSpPr>
            <a:xfrm>
              <a:off x="1459487" y="1664638"/>
              <a:ext cx="8081573" cy="4638227"/>
              <a:chOff x="0" y="0"/>
              <a:chExt cx="8081571" cy="4638226"/>
            </a:xfrm>
          </p:grpSpPr>
          <p:sp>
            <p:nvSpPr>
              <p:cNvPr id="714" name="Freeform 5"/>
              <p:cNvSpPr/>
              <p:nvPr/>
            </p:nvSpPr>
            <p:spPr>
              <a:xfrm>
                <a:off x="743945" y="0"/>
                <a:ext cx="6593682" cy="4498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91" y="21600"/>
                    </a:moveTo>
                    <a:cubicBezTo>
                      <a:pt x="309" y="21600"/>
                      <a:pt x="309" y="21600"/>
                      <a:pt x="309" y="21600"/>
                    </a:cubicBezTo>
                    <a:cubicBezTo>
                      <a:pt x="145" y="21600"/>
                      <a:pt x="0" y="21413"/>
                      <a:pt x="0" y="21146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454"/>
                      <a:pt x="309" y="0"/>
                      <a:pt x="709" y="0"/>
                    </a:cubicBezTo>
                    <a:cubicBezTo>
                      <a:pt x="20891" y="0"/>
                      <a:pt x="20891" y="0"/>
                      <a:pt x="20891" y="0"/>
                    </a:cubicBezTo>
                    <a:cubicBezTo>
                      <a:pt x="21291" y="0"/>
                      <a:pt x="21600" y="454"/>
                      <a:pt x="21600" y="1015"/>
                    </a:cubicBezTo>
                    <a:cubicBezTo>
                      <a:pt x="21600" y="21146"/>
                      <a:pt x="21600" y="21146"/>
                      <a:pt x="21600" y="21146"/>
                    </a:cubicBezTo>
                    <a:cubicBezTo>
                      <a:pt x="21600" y="21413"/>
                      <a:pt x="21455" y="21600"/>
                      <a:pt x="21291" y="21600"/>
                    </a:cubicBezTo>
                  </a:path>
                </a:pathLst>
              </a:custGeom>
              <a:solidFill>
                <a:srgbClr val="AFAF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5" name="Freeform 6"/>
              <p:cNvSpPr/>
              <p:nvPr/>
            </p:nvSpPr>
            <p:spPr>
              <a:xfrm>
                <a:off x="743945" y="4309893"/>
                <a:ext cx="6593682" cy="189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7153"/>
                      <a:pt x="145" y="21600"/>
                      <a:pt x="309" y="21600"/>
                    </a:cubicBezTo>
                    <a:cubicBezTo>
                      <a:pt x="21291" y="21600"/>
                      <a:pt x="21291" y="21600"/>
                      <a:pt x="21291" y="21600"/>
                    </a:cubicBezTo>
                    <a:cubicBezTo>
                      <a:pt x="21455" y="21600"/>
                      <a:pt x="21600" y="17153"/>
                      <a:pt x="21600" y="10800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A0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6" name="Rectangle 7"/>
              <p:cNvSpPr/>
              <p:nvPr/>
            </p:nvSpPr>
            <p:spPr>
              <a:xfrm>
                <a:off x="1003701" y="317942"/>
                <a:ext cx="6074168" cy="3809081"/>
              </a:xfrm>
              <a:prstGeom prst="rect">
                <a:avLst/>
              </a:prstGeom>
              <a:solidFill>
                <a:srgbClr val="E8E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7" name="Freeform 9"/>
              <p:cNvSpPr/>
              <p:nvPr/>
            </p:nvSpPr>
            <p:spPr>
              <a:xfrm>
                <a:off x="-1" y="4521855"/>
                <a:ext cx="8081573" cy="116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386" y="21600"/>
                      <a:pt x="2745" y="21600"/>
                    </a:cubicBezTo>
                    <a:cubicBezTo>
                      <a:pt x="5103" y="21600"/>
                      <a:pt x="16497" y="21600"/>
                      <a:pt x="18855" y="21600"/>
                    </a:cubicBezTo>
                    <a:cubicBezTo>
                      <a:pt x="21214" y="21600"/>
                      <a:pt x="21600" y="0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AF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8" name="Rectangle 10"/>
              <p:cNvSpPr/>
              <p:nvPr/>
            </p:nvSpPr>
            <p:spPr>
              <a:xfrm>
                <a:off x="-1" y="4478215"/>
                <a:ext cx="8081573" cy="43639"/>
              </a:xfrm>
              <a:prstGeom prst="rect">
                <a:avLst/>
              </a:prstGeom>
              <a:solidFill>
                <a:srgbClr val="8D8D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19" name="Rectangle 11"/>
              <p:cNvSpPr/>
              <p:nvPr/>
            </p:nvSpPr>
            <p:spPr>
              <a:xfrm>
                <a:off x="1003701" y="317942"/>
                <a:ext cx="6074168" cy="3809081"/>
              </a:xfrm>
              <a:prstGeom prst="rect">
                <a:avLst/>
              </a:prstGeom>
              <a:solidFill>
                <a:srgbClr val="DFE8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0" name="Freeform 13"/>
              <p:cNvSpPr/>
              <p:nvPr/>
            </p:nvSpPr>
            <p:spPr>
              <a:xfrm>
                <a:off x="1348659" y="2269239"/>
                <a:ext cx="2375223" cy="1608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88" y="21600"/>
                    </a:moveTo>
                    <a:cubicBezTo>
                      <a:pt x="1363" y="21600"/>
                      <a:pt x="1363" y="21600"/>
                      <a:pt x="1363" y="21600"/>
                    </a:cubicBezTo>
                    <a:cubicBezTo>
                      <a:pt x="606" y="21600"/>
                      <a:pt x="0" y="20703"/>
                      <a:pt x="0" y="19582"/>
                    </a:cubicBezTo>
                    <a:cubicBezTo>
                      <a:pt x="0" y="2018"/>
                      <a:pt x="0" y="2018"/>
                      <a:pt x="0" y="2018"/>
                    </a:cubicBezTo>
                    <a:cubicBezTo>
                      <a:pt x="0" y="897"/>
                      <a:pt x="606" y="0"/>
                      <a:pt x="1363" y="0"/>
                    </a:cubicBezTo>
                    <a:cubicBezTo>
                      <a:pt x="20288" y="0"/>
                      <a:pt x="20288" y="0"/>
                      <a:pt x="20288" y="0"/>
                    </a:cubicBezTo>
                    <a:cubicBezTo>
                      <a:pt x="20994" y="0"/>
                      <a:pt x="21600" y="897"/>
                      <a:pt x="21600" y="2018"/>
                    </a:cubicBezTo>
                    <a:cubicBezTo>
                      <a:pt x="21600" y="19582"/>
                      <a:pt x="21600" y="19582"/>
                      <a:pt x="21600" y="19582"/>
                    </a:cubicBezTo>
                    <a:cubicBezTo>
                      <a:pt x="21600" y="20703"/>
                      <a:pt x="20994" y="21600"/>
                      <a:pt x="2028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1" name="Freeform 14"/>
              <p:cNvSpPr/>
              <p:nvPr/>
            </p:nvSpPr>
            <p:spPr>
              <a:xfrm>
                <a:off x="1348659" y="2269239"/>
                <a:ext cx="2375223" cy="295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11004"/>
                      <a:pt x="0" y="11004"/>
                      <a:pt x="0" y="11004"/>
                    </a:cubicBezTo>
                    <a:cubicBezTo>
                      <a:pt x="0" y="4891"/>
                      <a:pt x="606" y="0"/>
                      <a:pt x="1363" y="0"/>
                    </a:cubicBezTo>
                    <a:cubicBezTo>
                      <a:pt x="20288" y="0"/>
                      <a:pt x="20288" y="0"/>
                      <a:pt x="20288" y="0"/>
                    </a:cubicBezTo>
                    <a:cubicBezTo>
                      <a:pt x="20994" y="0"/>
                      <a:pt x="21600" y="4891"/>
                      <a:pt x="21600" y="1100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AFAF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2" name="Oval 15"/>
              <p:cNvSpPr/>
              <p:nvPr/>
            </p:nvSpPr>
            <p:spPr>
              <a:xfrm>
                <a:off x="1531528" y="2385610"/>
                <a:ext cx="93514" cy="95593"/>
              </a:xfrm>
              <a:prstGeom prst="ellipse">
                <a:avLst/>
              </a:prstGeom>
              <a:solidFill>
                <a:srgbClr val="C5C5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3" name="Oval 16"/>
              <p:cNvSpPr/>
              <p:nvPr/>
            </p:nvSpPr>
            <p:spPr>
              <a:xfrm>
                <a:off x="1708164" y="2385610"/>
                <a:ext cx="95593" cy="95593"/>
              </a:xfrm>
              <a:prstGeom prst="ellipse">
                <a:avLst/>
              </a:prstGeom>
              <a:solidFill>
                <a:srgbClr val="C5C5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4" name="Oval 17"/>
              <p:cNvSpPr/>
              <p:nvPr/>
            </p:nvSpPr>
            <p:spPr>
              <a:xfrm>
                <a:off x="1886877" y="2385610"/>
                <a:ext cx="93513" cy="95593"/>
              </a:xfrm>
              <a:prstGeom prst="ellipse">
                <a:avLst/>
              </a:prstGeom>
              <a:solidFill>
                <a:srgbClr val="C5C5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5" name="Freeform 18"/>
              <p:cNvSpPr/>
              <p:nvPr/>
            </p:nvSpPr>
            <p:spPr>
              <a:xfrm>
                <a:off x="3308269" y="2736802"/>
                <a:ext cx="282617" cy="935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76" y="386"/>
                    </a:moveTo>
                    <a:cubicBezTo>
                      <a:pt x="424" y="386"/>
                      <a:pt x="424" y="386"/>
                      <a:pt x="424" y="386"/>
                    </a:cubicBezTo>
                    <a:cubicBezTo>
                      <a:pt x="0" y="386"/>
                      <a:pt x="0" y="386"/>
                      <a:pt x="0" y="257"/>
                    </a:cubicBezTo>
                    <a:cubicBezTo>
                      <a:pt x="0" y="129"/>
                      <a:pt x="0" y="0"/>
                      <a:pt x="424" y="0"/>
                    </a:cubicBezTo>
                    <a:cubicBezTo>
                      <a:pt x="21176" y="0"/>
                      <a:pt x="21176" y="0"/>
                      <a:pt x="21176" y="0"/>
                    </a:cubicBezTo>
                    <a:cubicBezTo>
                      <a:pt x="21600" y="0"/>
                      <a:pt x="21600" y="129"/>
                      <a:pt x="21600" y="257"/>
                    </a:cubicBezTo>
                    <a:cubicBezTo>
                      <a:pt x="21600" y="386"/>
                      <a:pt x="21600" y="386"/>
                      <a:pt x="21176" y="386"/>
                    </a:cubicBezTo>
                    <a:close/>
                    <a:moveTo>
                      <a:pt x="21600" y="1929"/>
                    </a:moveTo>
                    <a:cubicBezTo>
                      <a:pt x="21600" y="1929"/>
                      <a:pt x="21600" y="1800"/>
                      <a:pt x="21176" y="1800"/>
                    </a:cubicBezTo>
                    <a:cubicBezTo>
                      <a:pt x="424" y="1800"/>
                      <a:pt x="424" y="1800"/>
                      <a:pt x="424" y="1800"/>
                    </a:cubicBezTo>
                    <a:cubicBezTo>
                      <a:pt x="0" y="1800"/>
                      <a:pt x="0" y="1929"/>
                      <a:pt x="0" y="1929"/>
                    </a:cubicBezTo>
                    <a:cubicBezTo>
                      <a:pt x="0" y="2057"/>
                      <a:pt x="0" y="2186"/>
                      <a:pt x="424" y="2186"/>
                    </a:cubicBezTo>
                    <a:cubicBezTo>
                      <a:pt x="21176" y="2186"/>
                      <a:pt x="21176" y="2186"/>
                      <a:pt x="21176" y="2186"/>
                    </a:cubicBezTo>
                    <a:cubicBezTo>
                      <a:pt x="21600" y="2186"/>
                      <a:pt x="21600" y="2057"/>
                      <a:pt x="21600" y="1929"/>
                    </a:cubicBezTo>
                    <a:close/>
                    <a:moveTo>
                      <a:pt x="21600" y="3729"/>
                    </a:moveTo>
                    <a:cubicBezTo>
                      <a:pt x="21600" y="3729"/>
                      <a:pt x="21600" y="3600"/>
                      <a:pt x="21176" y="3600"/>
                    </a:cubicBezTo>
                    <a:cubicBezTo>
                      <a:pt x="424" y="3600"/>
                      <a:pt x="424" y="3600"/>
                      <a:pt x="424" y="3600"/>
                    </a:cubicBezTo>
                    <a:cubicBezTo>
                      <a:pt x="0" y="3600"/>
                      <a:pt x="0" y="3729"/>
                      <a:pt x="0" y="3729"/>
                    </a:cubicBezTo>
                    <a:cubicBezTo>
                      <a:pt x="0" y="3857"/>
                      <a:pt x="0" y="3986"/>
                      <a:pt x="424" y="3986"/>
                    </a:cubicBezTo>
                    <a:cubicBezTo>
                      <a:pt x="21176" y="3986"/>
                      <a:pt x="21176" y="3986"/>
                      <a:pt x="21176" y="3986"/>
                    </a:cubicBezTo>
                    <a:cubicBezTo>
                      <a:pt x="21600" y="3986"/>
                      <a:pt x="21600" y="3857"/>
                      <a:pt x="21600" y="3729"/>
                    </a:cubicBezTo>
                    <a:close/>
                    <a:moveTo>
                      <a:pt x="21600" y="5529"/>
                    </a:moveTo>
                    <a:cubicBezTo>
                      <a:pt x="21600" y="5400"/>
                      <a:pt x="21600" y="5271"/>
                      <a:pt x="21176" y="5271"/>
                    </a:cubicBezTo>
                    <a:cubicBezTo>
                      <a:pt x="424" y="5271"/>
                      <a:pt x="424" y="5271"/>
                      <a:pt x="424" y="5271"/>
                    </a:cubicBezTo>
                    <a:cubicBezTo>
                      <a:pt x="0" y="5271"/>
                      <a:pt x="0" y="5400"/>
                      <a:pt x="0" y="5529"/>
                    </a:cubicBezTo>
                    <a:cubicBezTo>
                      <a:pt x="0" y="5657"/>
                      <a:pt x="0" y="5657"/>
                      <a:pt x="424" y="5657"/>
                    </a:cubicBezTo>
                    <a:cubicBezTo>
                      <a:pt x="21176" y="5657"/>
                      <a:pt x="21176" y="5657"/>
                      <a:pt x="21176" y="5657"/>
                    </a:cubicBezTo>
                    <a:cubicBezTo>
                      <a:pt x="21600" y="5657"/>
                      <a:pt x="21600" y="5657"/>
                      <a:pt x="21600" y="5529"/>
                    </a:cubicBezTo>
                    <a:close/>
                    <a:moveTo>
                      <a:pt x="21600" y="7329"/>
                    </a:moveTo>
                    <a:cubicBezTo>
                      <a:pt x="21600" y="7200"/>
                      <a:pt x="21600" y="7071"/>
                      <a:pt x="21176" y="7071"/>
                    </a:cubicBezTo>
                    <a:cubicBezTo>
                      <a:pt x="424" y="7071"/>
                      <a:pt x="424" y="7071"/>
                      <a:pt x="424" y="7071"/>
                    </a:cubicBezTo>
                    <a:cubicBezTo>
                      <a:pt x="0" y="7071"/>
                      <a:pt x="0" y="7200"/>
                      <a:pt x="0" y="7329"/>
                    </a:cubicBezTo>
                    <a:cubicBezTo>
                      <a:pt x="0" y="7457"/>
                      <a:pt x="0" y="7457"/>
                      <a:pt x="424" y="7457"/>
                    </a:cubicBezTo>
                    <a:cubicBezTo>
                      <a:pt x="21176" y="7457"/>
                      <a:pt x="21176" y="7457"/>
                      <a:pt x="21176" y="7457"/>
                    </a:cubicBezTo>
                    <a:cubicBezTo>
                      <a:pt x="21600" y="7457"/>
                      <a:pt x="21600" y="7457"/>
                      <a:pt x="21600" y="7329"/>
                    </a:cubicBezTo>
                    <a:close/>
                    <a:moveTo>
                      <a:pt x="21600" y="9000"/>
                    </a:moveTo>
                    <a:cubicBezTo>
                      <a:pt x="21600" y="9000"/>
                      <a:pt x="21600" y="8871"/>
                      <a:pt x="21176" y="8871"/>
                    </a:cubicBezTo>
                    <a:cubicBezTo>
                      <a:pt x="424" y="8871"/>
                      <a:pt x="424" y="8871"/>
                      <a:pt x="424" y="8871"/>
                    </a:cubicBezTo>
                    <a:cubicBezTo>
                      <a:pt x="0" y="8871"/>
                      <a:pt x="0" y="9000"/>
                      <a:pt x="0" y="9000"/>
                    </a:cubicBezTo>
                    <a:cubicBezTo>
                      <a:pt x="0" y="9129"/>
                      <a:pt x="0" y="9257"/>
                      <a:pt x="424" y="9257"/>
                    </a:cubicBezTo>
                    <a:cubicBezTo>
                      <a:pt x="21176" y="9257"/>
                      <a:pt x="21176" y="9257"/>
                      <a:pt x="21176" y="9257"/>
                    </a:cubicBezTo>
                    <a:cubicBezTo>
                      <a:pt x="21600" y="9257"/>
                      <a:pt x="21600" y="9129"/>
                      <a:pt x="21600" y="9000"/>
                    </a:cubicBezTo>
                    <a:close/>
                    <a:moveTo>
                      <a:pt x="21600" y="10800"/>
                    </a:moveTo>
                    <a:cubicBezTo>
                      <a:pt x="21600" y="10800"/>
                      <a:pt x="21600" y="10671"/>
                      <a:pt x="21176" y="10671"/>
                    </a:cubicBezTo>
                    <a:cubicBezTo>
                      <a:pt x="424" y="10671"/>
                      <a:pt x="424" y="10671"/>
                      <a:pt x="424" y="10671"/>
                    </a:cubicBezTo>
                    <a:cubicBezTo>
                      <a:pt x="0" y="10671"/>
                      <a:pt x="0" y="10800"/>
                      <a:pt x="0" y="10800"/>
                    </a:cubicBezTo>
                    <a:cubicBezTo>
                      <a:pt x="0" y="10929"/>
                      <a:pt x="0" y="11057"/>
                      <a:pt x="424" y="11057"/>
                    </a:cubicBezTo>
                    <a:cubicBezTo>
                      <a:pt x="21176" y="11057"/>
                      <a:pt x="21176" y="11057"/>
                      <a:pt x="21176" y="11057"/>
                    </a:cubicBezTo>
                    <a:cubicBezTo>
                      <a:pt x="21600" y="11057"/>
                      <a:pt x="21600" y="10929"/>
                      <a:pt x="21600" y="10800"/>
                    </a:cubicBezTo>
                    <a:close/>
                    <a:moveTo>
                      <a:pt x="21600" y="12600"/>
                    </a:moveTo>
                    <a:cubicBezTo>
                      <a:pt x="21600" y="12471"/>
                      <a:pt x="21600" y="12343"/>
                      <a:pt x="21176" y="12343"/>
                    </a:cubicBezTo>
                    <a:cubicBezTo>
                      <a:pt x="424" y="12343"/>
                      <a:pt x="424" y="12343"/>
                      <a:pt x="424" y="12343"/>
                    </a:cubicBezTo>
                    <a:cubicBezTo>
                      <a:pt x="0" y="12343"/>
                      <a:pt x="0" y="12471"/>
                      <a:pt x="0" y="12600"/>
                    </a:cubicBezTo>
                    <a:cubicBezTo>
                      <a:pt x="0" y="12729"/>
                      <a:pt x="0" y="12729"/>
                      <a:pt x="424" y="12729"/>
                    </a:cubicBezTo>
                    <a:cubicBezTo>
                      <a:pt x="21176" y="12729"/>
                      <a:pt x="21176" y="12729"/>
                      <a:pt x="21176" y="12729"/>
                    </a:cubicBezTo>
                    <a:cubicBezTo>
                      <a:pt x="21600" y="12729"/>
                      <a:pt x="21600" y="12729"/>
                      <a:pt x="21600" y="12600"/>
                    </a:cubicBezTo>
                    <a:close/>
                    <a:moveTo>
                      <a:pt x="21600" y="14400"/>
                    </a:moveTo>
                    <a:cubicBezTo>
                      <a:pt x="21600" y="14271"/>
                      <a:pt x="21600" y="14143"/>
                      <a:pt x="21176" y="14143"/>
                    </a:cubicBezTo>
                    <a:cubicBezTo>
                      <a:pt x="424" y="14143"/>
                      <a:pt x="424" y="14143"/>
                      <a:pt x="424" y="14143"/>
                    </a:cubicBezTo>
                    <a:cubicBezTo>
                      <a:pt x="0" y="14143"/>
                      <a:pt x="0" y="14271"/>
                      <a:pt x="0" y="14400"/>
                    </a:cubicBezTo>
                    <a:cubicBezTo>
                      <a:pt x="0" y="14529"/>
                      <a:pt x="0" y="14529"/>
                      <a:pt x="424" y="14529"/>
                    </a:cubicBezTo>
                    <a:cubicBezTo>
                      <a:pt x="21176" y="14529"/>
                      <a:pt x="21176" y="14529"/>
                      <a:pt x="21176" y="14529"/>
                    </a:cubicBezTo>
                    <a:cubicBezTo>
                      <a:pt x="21600" y="14529"/>
                      <a:pt x="21600" y="14529"/>
                      <a:pt x="21600" y="14400"/>
                    </a:cubicBezTo>
                    <a:close/>
                    <a:moveTo>
                      <a:pt x="21600" y="16071"/>
                    </a:moveTo>
                    <a:cubicBezTo>
                      <a:pt x="21600" y="15943"/>
                      <a:pt x="21600" y="15943"/>
                      <a:pt x="21176" y="15943"/>
                    </a:cubicBezTo>
                    <a:cubicBezTo>
                      <a:pt x="424" y="15943"/>
                      <a:pt x="424" y="15943"/>
                      <a:pt x="424" y="15943"/>
                    </a:cubicBezTo>
                    <a:cubicBezTo>
                      <a:pt x="0" y="15943"/>
                      <a:pt x="0" y="15943"/>
                      <a:pt x="0" y="16071"/>
                    </a:cubicBezTo>
                    <a:cubicBezTo>
                      <a:pt x="0" y="16200"/>
                      <a:pt x="0" y="16329"/>
                      <a:pt x="424" y="16329"/>
                    </a:cubicBezTo>
                    <a:cubicBezTo>
                      <a:pt x="21176" y="16329"/>
                      <a:pt x="21176" y="16329"/>
                      <a:pt x="21176" y="16329"/>
                    </a:cubicBezTo>
                    <a:cubicBezTo>
                      <a:pt x="21600" y="16329"/>
                      <a:pt x="21600" y="16200"/>
                      <a:pt x="21600" y="16071"/>
                    </a:cubicBezTo>
                    <a:close/>
                    <a:moveTo>
                      <a:pt x="21600" y="17871"/>
                    </a:moveTo>
                    <a:cubicBezTo>
                      <a:pt x="21600" y="17743"/>
                      <a:pt x="21600" y="17743"/>
                      <a:pt x="21176" y="17743"/>
                    </a:cubicBezTo>
                    <a:cubicBezTo>
                      <a:pt x="424" y="17743"/>
                      <a:pt x="424" y="17743"/>
                      <a:pt x="424" y="17743"/>
                    </a:cubicBezTo>
                    <a:cubicBezTo>
                      <a:pt x="0" y="17743"/>
                      <a:pt x="0" y="17743"/>
                      <a:pt x="0" y="17871"/>
                    </a:cubicBezTo>
                    <a:cubicBezTo>
                      <a:pt x="0" y="18000"/>
                      <a:pt x="0" y="18129"/>
                      <a:pt x="424" y="18129"/>
                    </a:cubicBezTo>
                    <a:cubicBezTo>
                      <a:pt x="21176" y="18129"/>
                      <a:pt x="21176" y="18129"/>
                      <a:pt x="21176" y="18129"/>
                    </a:cubicBezTo>
                    <a:cubicBezTo>
                      <a:pt x="21600" y="18129"/>
                      <a:pt x="21600" y="18000"/>
                      <a:pt x="21600" y="17871"/>
                    </a:cubicBezTo>
                    <a:close/>
                    <a:moveTo>
                      <a:pt x="21600" y="19671"/>
                    </a:moveTo>
                    <a:cubicBezTo>
                      <a:pt x="21600" y="19543"/>
                      <a:pt x="21600" y="19414"/>
                      <a:pt x="21176" y="19414"/>
                    </a:cubicBezTo>
                    <a:cubicBezTo>
                      <a:pt x="424" y="19414"/>
                      <a:pt x="424" y="19414"/>
                      <a:pt x="424" y="19414"/>
                    </a:cubicBezTo>
                    <a:cubicBezTo>
                      <a:pt x="0" y="19414"/>
                      <a:pt x="0" y="19543"/>
                      <a:pt x="0" y="19671"/>
                    </a:cubicBezTo>
                    <a:cubicBezTo>
                      <a:pt x="0" y="19800"/>
                      <a:pt x="0" y="19800"/>
                      <a:pt x="424" y="19800"/>
                    </a:cubicBezTo>
                    <a:cubicBezTo>
                      <a:pt x="21176" y="19800"/>
                      <a:pt x="21176" y="19800"/>
                      <a:pt x="21176" y="19800"/>
                    </a:cubicBezTo>
                    <a:cubicBezTo>
                      <a:pt x="21600" y="19800"/>
                      <a:pt x="21600" y="19800"/>
                      <a:pt x="21600" y="19671"/>
                    </a:cubicBezTo>
                    <a:close/>
                    <a:moveTo>
                      <a:pt x="21600" y="21471"/>
                    </a:moveTo>
                    <a:cubicBezTo>
                      <a:pt x="21600" y="21343"/>
                      <a:pt x="21600" y="21214"/>
                      <a:pt x="21176" y="21214"/>
                    </a:cubicBezTo>
                    <a:cubicBezTo>
                      <a:pt x="424" y="21214"/>
                      <a:pt x="424" y="21214"/>
                      <a:pt x="424" y="21214"/>
                    </a:cubicBezTo>
                    <a:cubicBezTo>
                      <a:pt x="0" y="21214"/>
                      <a:pt x="0" y="21343"/>
                      <a:pt x="0" y="21471"/>
                    </a:cubicBezTo>
                    <a:cubicBezTo>
                      <a:pt x="0" y="21600"/>
                      <a:pt x="0" y="21600"/>
                      <a:pt x="424" y="21600"/>
                    </a:cubicBezTo>
                    <a:cubicBezTo>
                      <a:pt x="21176" y="21600"/>
                      <a:pt x="21176" y="21600"/>
                      <a:pt x="21176" y="21600"/>
                    </a:cubicBezTo>
                    <a:cubicBezTo>
                      <a:pt x="21600" y="21600"/>
                      <a:pt x="21600" y="21600"/>
                      <a:pt x="21600" y="21471"/>
                    </a:cubicBezTo>
                    <a:close/>
                  </a:path>
                </a:pathLst>
              </a:custGeom>
              <a:solidFill>
                <a:srgbClr val="D1D3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6" name="Freeform 19"/>
              <p:cNvSpPr/>
              <p:nvPr/>
            </p:nvSpPr>
            <p:spPr>
              <a:xfrm>
                <a:off x="1525295" y="2743036"/>
                <a:ext cx="1704009" cy="949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29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229" y="0"/>
                    </a:lnTo>
                    <a:close/>
                    <a:moveTo>
                      <a:pt x="16832" y="95"/>
                    </a:moveTo>
                    <a:lnTo>
                      <a:pt x="19150" y="95"/>
                    </a:lnTo>
                    <a:lnTo>
                      <a:pt x="19150" y="4301"/>
                    </a:lnTo>
                    <a:lnTo>
                      <a:pt x="16832" y="4301"/>
                    </a:lnTo>
                    <a:lnTo>
                      <a:pt x="16832" y="95"/>
                    </a:lnTo>
                    <a:close/>
                    <a:moveTo>
                      <a:pt x="19150" y="8602"/>
                    </a:moveTo>
                    <a:lnTo>
                      <a:pt x="16832" y="8602"/>
                    </a:lnTo>
                    <a:lnTo>
                      <a:pt x="16832" y="4396"/>
                    </a:lnTo>
                    <a:lnTo>
                      <a:pt x="19150" y="4396"/>
                    </a:lnTo>
                    <a:lnTo>
                      <a:pt x="19150" y="8602"/>
                    </a:lnTo>
                    <a:close/>
                    <a:moveTo>
                      <a:pt x="19150" y="12903"/>
                    </a:moveTo>
                    <a:lnTo>
                      <a:pt x="16832" y="12903"/>
                    </a:lnTo>
                    <a:lnTo>
                      <a:pt x="16832" y="8697"/>
                    </a:lnTo>
                    <a:lnTo>
                      <a:pt x="19150" y="8697"/>
                    </a:lnTo>
                    <a:lnTo>
                      <a:pt x="19150" y="12903"/>
                    </a:lnTo>
                    <a:close/>
                    <a:moveTo>
                      <a:pt x="19150" y="17204"/>
                    </a:moveTo>
                    <a:lnTo>
                      <a:pt x="16832" y="17204"/>
                    </a:lnTo>
                    <a:lnTo>
                      <a:pt x="16832" y="12998"/>
                    </a:lnTo>
                    <a:lnTo>
                      <a:pt x="19150" y="12998"/>
                    </a:lnTo>
                    <a:lnTo>
                      <a:pt x="19150" y="17204"/>
                    </a:lnTo>
                    <a:close/>
                    <a:moveTo>
                      <a:pt x="2476" y="12998"/>
                    </a:moveTo>
                    <a:lnTo>
                      <a:pt x="4794" y="12998"/>
                    </a:lnTo>
                    <a:lnTo>
                      <a:pt x="4794" y="17204"/>
                    </a:lnTo>
                    <a:lnTo>
                      <a:pt x="2476" y="17204"/>
                    </a:lnTo>
                    <a:lnTo>
                      <a:pt x="2476" y="12998"/>
                    </a:lnTo>
                    <a:close/>
                    <a:moveTo>
                      <a:pt x="2476" y="8697"/>
                    </a:moveTo>
                    <a:lnTo>
                      <a:pt x="4794" y="8697"/>
                    </a:lnTo>
                    <a:lnTo>
                      <a:pt x="4794" y="12903"/>
                    </a:lnTo>
                    <a:lnTo>
                      <a:pt x="2476" y="12903"/>
                    </a:lnTo>
                    <a:lnTo>
                      <a:pt x="2476" y="8697"/>
                    </a:lnTo>
                    <a:close/>
                    <a:moveTo>
                      <a:pt x="2476" y="4396"/>
                    </a:moveTo>
                    <a:lnTo>
                      <a:pt x="4794" y="4396"/>
                    </a:lnTo>
                    <a:lnTo>
                      <a:pt x="4794" y="8602"/>
                    </a:lnTo>
                    <a:lnTo>
                      <a:pt x="2476" y="8602"/>
                    </a:lnTo>
                    <a:lnTo>
                      <a:pt x="2476" y="4396"/>
                    </a:lnTo>
                    <a:close/>
                    <a:moveTo>
                      <a:pt x="16753" y="8602"/>
                    </a:moveTo>
                    <a:lnTo>
                      <a:pt x="14435" y="8602"/>
                    </a:lnTo>
                    <a:lnTo>
                      <a:pt x="14435" y="4396"/>
                    </a:lnTo>
                    <a:lnTo>
                      <a:pt x="16753" y="4396"/>
                    </a:lnTo>
                    <a:lnTo>
                      <a:pt x="16753" y="8602"/>
                    </a:lnTo>
                    <a:close/>
                    <a:moveTo>
                      <a:pt x="16753" y="12903"/>
                    </a:moveTo>
                    <a:lnTo>
                      <a:pt x="14435" y="12903"/>
                    </a:lnTo>
                    <a:lnTo>
                      <a:pt x="14435" y="8697"/>
                    </a:lnTo>
                    <a:lnTo>
                      <a:pt x="16753" y="8697"/>
                    </a:lnTo>
                    <a:lnTo>
                      <a:pt x="16753" y="12903"/>
                    </a:lnTo>
                    <a:close/>
                    <a:moveTo>
                      <a:pt x="4873" y="8697"/>
                    </a:moveTo>
                    <a:lnTo>
                      <a:pt x="7191" y="8697"/>
                    </a:lnTo>
                    <a:lnTo>
                      <a:pt x="7191" y="12903"/>
                    </a:lnTo>
                    <a:lnTo>
                      <a:pt x="4873" y="12903"/>
                    </a:lnTo>
                    <a:lnTo>
                      <a:pt x="4873" y="8697"/>
                    </a:lnTo>
                    <a:close/>
                    <a:moveTo>
                      <a:pt x="7244" y="8697"/>
                    </a:moveTo>
                    <a:lnTo>
                      <a:pt x="9588" y="8697"/>
                    </a:lnTo>
                    <a:lnTo>
                      <a:pt x="9588" y="12903"/>
                    </a:lnTo>
                    <a:lnTo>
                      <a:pt x="7244" y="12903"/>
                    </a:lnTo>
                    <a:lnTo>
                      <a:pt x="7244" y="8697"/>
                    </a:lnTo>
                    <a:close/>
                    <a:moveTo>
                      <a:pt x="9641" y="8697"/>
                    </a:moveTo>
                    <a:lnTo>
                      <a:pt x="11959" y="8697"/>
                    </a:lnTo>
                    <a:lnTo>
                      <a:pt x="11959" y="12903"/>
                    </a:lnTo>
                    <a:lnTo>
                      <a:pt x="9641" y="12903"/>
                    </a:lnTo>
                    <a:lnTo>
                      <a:pt x="9641" y="8697"/>
                    </a:lnTo>
                    <a:close/>
                    <a:moveTo>
                      <a:pt x="12038" y="8697"/>
                    </a:moveTo>
                    <a:lnTo>
                      <a:pt x="14356" y="8697"/>
                    </a:lnTo>
                    <a:lnTo>
                      <a:pt x="14356" y="12903"/>
                    </a:lnTo>
                    <a:lnTo>
                      <a:pt x="12038" y="12903"/>
                    </a:lnTo>
                    <a:lnTo>
                      <a:pt x="12038" y="8697"/>
                    </a:lnTo>
                    <a:close/>
                    <a:moveTo>
                      <a:pt x="14356" y="8602"/>
                    </a:moveTo>
                    <a:lnTo>
                      <a:pt x="12038" y="8602"/>
                    </a:lnTo>
                    <a:lnTo>
                      <a:pt x="12038" y="4396"/>
                    </a:lnTo>
                    <a:lnTo>
                      <a:pt x="14356" y="4396"/>
                    </a:lnTo>
                    <a:lnTo>
                      <a:pt x="14356" y="8602"/>
                    </a:lnTo>
                    <a:close/>
                    <a:moveTo>
                      <a:pt x="11959" y="8602"/>
                    </a:moveTo>
                    <a:lnTo>
                      <a:pt x="9641" y="8602"/>
                    </a:lnTo>
                    <a:lnTo>
                      <a:pt x="9641" y="4396"/>
                    </a:lnTo>
                    <a:lnTo>
                      <a:pt x="11959" y="4396"/>
                    </a:lnTo>
                    <a:lnTo>
                      <a:pt x="11959" y="8602"/>
                    </a:lnTo>
                    <a:close/>
                    <a:moveTo>
                      <a:pt x="9588" y="8602"/>
                    </a:moveTo>
                    <a:lnTo>
                      <a:pt x="7244" y="8602"/>
                    </a:lnTo>
                    <a:lnTo>
                      <a:pt x="7244" y="4396"/>
                    </a:lnTo>
                    <a:lnTo>
                      <a:pt x="9588" y="4396"/>
                    </a:lnTo>
                    <a:lnTo>
                      <a:pt x="9588" y="8602"/>
                    </a:lnTo>
                    <a:close/>
                    <a:moveTo>
                      <a:pt x="7191" y="8602"/>
                    </a:moveTo>
                    <a:lnTo>
                      <a:pt x="4873" y="8602"/>
                    </a:lnTo>
                    <a:lnTo>
                      <a:pt x="4873" y="4396"/>
                    </a:lnTo>
                    <a:lnTo>
                      <a:pt x="7191" y="4396"/>
                    </a:lnTo>
                    <a:lnTo>
                      <a:pt x="7191" y="8602"/>
                    </a:lnTo>
                    <a:close/>
                    <a:moveTo>
                      <a:pt x="4873" y="12998"/>
                    </a:moveTo>
                    <a:lnTo>
                      <a:pt x="7191" y="12998"/>
                    </a:lnTo>
                    <a:lnTo>
                      <a:pt x="7191" y="17204"/>
                    </a:lnTo>
                    <a:lnTo>
                      <a:pt x="4873" y="17204"/>
                    </a:lnTo>
                    <a:lnTo>
                      <a:pt x="4873" y="12998"/>
                    </a:lnTo>
                    <a:close/>
                    <a:moveTo>
                      <a:pt x="7244" y="12998"/>
                    </a:moveTo>
                    <a:lnTo>
                      <a:pt x="9588" y="12998"/>
                    </a:lnTo>
                    <a:lnTo>
                      <a:pt x="9588" y="17204"/>
                    </a:lnTo>
                    <a:lnTo>
                      <a:pt x="7244" y="17204"/>
                    </a:lnTo>
                    <a:lnTo>
                      <a:pt x="7244" y="12998"/>
                    </a:lnTo>
                    <a:close/>
                    <a:moveTo>
                      <a:pt x="9641" y="12998"/>
                    </a:moveTo>
                    <a:lnTo>
                      <a:pt x="11959" y="12998"/>
                    </a:lnTo>
                    <a:lnTo>
                      <a:pt x="11959" y="17204"/>
                    </a:lnTo>
                    <a:lnTo>
                      <a:pt x="9641" y="17204"/>
                    </a:lnTo>
                    <a:lnTo>
                      <a:pt x="9641" y="12998"/>
                    </a:lnTo>
                    <a:close/>
                    <a:moveTo>
                      <a:pt x="12038" y="12998"/>
                    </a:moveTo>
                    <a:lnTo>
                      <a:pt x="14356" y="12998"/>
                    </a:lnTo>
                    <a:lnTo>
                      <a:pt x="14356" y="17204"/>
                    </a:lnTo>
                    <a:lnTo>
                      <a:pt x="12038" y="17204"/>
                    </a:lnTo>
                    <a:lnTo>
                      <a:pt x="12038" y="12998"/>
                    </a:lnTo>
                    <a:close/>
                    <a:moveTo>
                      <a:pt x="14435" y="12998"/>
                    </a:moveTo>
                    <a:lnTo>
                      <a:pt x="16753" y="12998"/>
                    </a:lnTo>
                    <a:lnTo>
                      <a:pt x="16753" y="17204"/>
                    </a:lnTo>
                    <a:lnTo>
                      <a:pt x="14435" y="17204"/>
                    </a:lnTo>
                    <a:lnTo>
                      <a:pt x="14435" y="12998"/>
                    </a:lnTo>
                    <a:close/>
                    <a:moveTo>
                      <a:pt x="14435" y="95"/>
                    </a:moveTo>
                    <a:lnTo>
                      <a:pt x="16753" y="95"/>
                    </a:lnTo>
                    <a:lnTo>
                      <a:pt x="16753" y="4301"/>
                    </a:lnTo>
                    <a:lnTo>
                      <a:pt x="14435" y="4301"/>
                    </a:lnTo>
                    <a:lnTo>
                      <a:pt x="14435" y="95"/>
                    </a:lnTo>
                    <a:close/>
                    <a:moveTo>
                      <a:pt x="12038" y="95"/>
                    </a:moveTo>
                    <a:lnTo>
                      <a:pt x="14356" y="95"/>
                    </a:lnTo>
                    <a:lnTo>
                      <a:pt x="14356" y="4301"/>
                    </a:lnTo>
                    <a:lnTo>
                      <a:pt x="12038" y="4301"/>
                    </a:lnTo>
                    <a:lnTo>
                      <a:pt x="12038" y="95"/>
                    </a:lnTo>
                    <a:close/>
                    <a:moveTo>
                      <a:pt x="9641" y="95"/>
                    </a:moveTo>
                    <a:lnTo>
                      <a:pt x="11959" y="95"/>
                    </a:lnTo>
                    <a:lnTo>
                      <a:pt x="11959" y="4301"/>
                    </a:lnTo>
                    <a:lnTo>
                      <a:pt x="9641" y="4301"/>
                    </a:lnTo>
                    <a:lnTo>
                      <a:pt x="9641" y="95"/>
                    </a:lnTo>
                    <a:close/>
                    <a:moveTo>
                      <a:pt x="7244" y="95"/>
                    </a:moveTo>
                    <a:lnTo>
                      <a:pt x="9588" y="95"/>
                    </a:lnTo>
                    <a:lnTo>
                      <a:pt x="9588" y="4301"/>
                    </a:lnTo>
                    <a:lnTo>
                      <a:pt x="7244" y="4301"/>
                    </a:lnTo>
                    <a:lnTo>
                      <a:pt x="7244" y="95"/>
                    </a:lnTo>
                    <a:close/>
                    <a:moveTo>
                      <a:pt x="4873" y="95"/>
                    </a:moveTo>
                    <a:lnTo>
                      <a:pt x="7191" y="95"/>
                    </a:lnTo>
                    <a:lnTo>
                      <a:pt x="7191" y="4301"/>
                    </a:lnTo>
                    <a:lnTo>
                      <a:pt x="4873" y="4301"/>
                    </a:lnTo>
                    <a:lnTo>
                      <a:pt x="4873" y="95"/>
                    </a:lnTo>
                    <a:close/>
                    <a:moveTo>
                      <a:pt x="2476" y="95"/>
                    </a:moveTo>
                    <a:lnTo>
                      <a:pt x="4794" y="95"/>
                    </a:lnTo>
                    <a:lnTo>
                      <a:pt x="4794" y="4301"/>
                    </a:lnTo>
                    <a:lnTo>
                      <a:pt x="2476" y="4301"/>
                    </a:lnTo>
                    <a:lnTo>
                      <a:pt x="2476" y="95"/>
                    </a:lnTo>
                    <a:close/>
                    <a:moveTo>
                      <a:pt x="79" y="95"/>
                    </a:moveTo>
                    <a:lnTo>
                      <a:pt x="2397" y="95"/>
                    </a:lnTo>
                    <a:lnTo>
                      <a:pt x="2397" y="4301"/>
                    </a:lnTo>
                    <a:lnTo>
                      <a:pt x="79" y="4301"/>
                    </a:lnTo>
                    <a:lnTo>
                      <a:pt x="79" y="95"/>
                    </a:lnTo>
                    <a:close/>
                    <a:moveTo>
                      <a:pt x="79" y="4396"/>
                    </a:moveTo>
                    <a:lnTo>
                      <a:pt x="2397" y="4396"/>
                    </a:lnTo>
                    <a:lnTo>
                      <a:pt x="2397" y="8602"/>
                    </a:lnTo>
                    <a:lnTo>
                      <a:pt x="79" y="8602"/>
                    </a:lnTo>
                    <a:lnTo>
                      <a:pt x="79" y="4396"/>
                    </a:lnTo>
                    <a:close/>
                    <a:moveTo>
                      <a:pt x="79" y="8697"/>
                    </a:moveTo>
                    <a:lnTo>
                      <a:pt x="2397" y="8697"/>
                    </a:lnTo>
                    <a:lnTo>
                      <a:pt x="2397" y="12903"/>
                    </a:lnTo>
                    <a:lnTo>
                      <a:pt x="79" y="12903"/>
                    </a:lnTo>
                    <a:lnTo>
                      <a:pt x="79" y="8697"/>
                    </a:lnTo>
                    <a:close/>
                    <a:moveTo>
                      <a:pt x="79" y="12998"/>
                    </a:moveTo>
                    <a:lnTo>
                      <a:pt x="2397" y="12998"/>
                    </a:lnTo>
                    <a:lnTo>
                      <a:pt x="2397" y="17204"/>
                    </a:lnTo>
                    <a:lnTo>
                      <a:pt x="79" y="17204"/>
                    </a:lnTo>
                    <a:lnTo>
                      <a:pt x="79" y="12998"/>
                    </a:lnTo>
                    <a:close/>
                    <a:moveTo>
                      <a:pt x="2397" y="21505"/>
                    </a:moveTo>
                    <a:lnTo>
                      <a:pt x="79" y="21505"/>
                    </a:lnTo>
                    <a:lnTo>
                      <a:pt x="79" y="17299"/>
                    </a:lnTo>
                    <a:lnTo>
                      <a:pt x="2397" y="17299"/>
                    </a:lnTo>
                    <a:lnTo>
                      <a:pt x="2397" y="21505"/>
                    </a:lnTo>
                    <a:close/>
                    <a:moveTo>
                      <a:pt x="4794" y="21505"/>
                    </a:moveTo>
                    <a:lnTo>
                      <a:pt x="2476" y="21505"/>
                    </a:lnTo>
                    <a:lnTo>
                      <a:pt x="2476" y="17299"/>
                    </a:lnTo>
                    <a:lnTo>
                      <a:pt x="4794" y="17299"/>
                    </a:lnTo>
                    <a:lnTo>
                      <a:pt x="4794" y="21505"/>
                    </a:lnTo>
                    <a:close/>
                    <a:moveTo>
                      <a:pt x="7191" y="21505"/>
                    </a:moveTo>
                    <a:lnTo>
                      <a:pt x="4873" y="21505"/>
                    </a:lnTo>
                    <a:lnTo>
                      <a:pt x="4873" y="17299"/>
                    </a:lnTo>
                    <a:lnTo>
                      <a:pt x="7191" y="17299"/>
                    </a:lnTo>
                    <a:lnTo>
                      <a:pt x="7191" y="21505"/>
                    </a:lnTo>
                    <a:close/>
                    <a:moveTo>
                      <a:pt x="9588" y="21505"/>
                    </a:moveTo>
                    <a:lnTo>
                      <a:pt x="7244" y="21505"/>
                    </a:lnTo>
                    <a:lnTo>
                      <a:pt x="7244" y="17299"/>
                    </a:lnTo>
                    <a:lnTo>
                      <a:pt x="9588" y="17299"/>
                    </a:lnTo>
                    <a:lnTo>
                      <a:pt x="9588" y="21505"/>
                    </a:lnTo>
                    <a:close/>
                    <a:moveTo>
                      <a:pt x="11959" y="21505"/>
                    </a:moveTo>
                    <a:lnTo>
                      <a:pt x="9641" y="21505"/>
                    </a:lnTo>
                    <a:lnTo>
                      <a:pt x="9641" y="17299"/>
                    </a:lnTo>
                    <a:lnTo>
                      <a:pt x="11959" y="17299"/>
                    </a:lnTo>
                    <a:lnTo>
                      <a:pt x="11959" y="21505"/>
                    </a:lnTo>
                    <a:close/>
                    <a:moveTo>
                      <a:pt x="14356" y="21505"/>
                    </a:moveTo>
                    <a:lnTo>
                      <a:pt x="12038" y="21505"/>
                    </a:lnTo>
                    <a:lnTo>
                      <a:pt x="12038" y="17299"/>
                    </a:lnTo>
                    <a:lnTo>
                      <a:pt x="14356" y="17299"/>
                    </a:lnTo>
                    <a:lnTo>
                      <a:pt x="14356" y="21505"/>
                    </a:lnTo>
                    <a:close/>
                    <a:moveTo>
                      <a:pt x="16753" y="21505"/>
                    </a:moveTo>
                    <a:lnTo>
                      <a:pt x="14435" y="21505"/>
                    </a:lnTo>
                    <a:lnTo>
                      <a:pt x="14435" y="17299"/>
                    </a:lnTo>
                    <a:lnTo>
                      <a:pt x="16753" y="17299"/>
                    </a:lnTo>
                    <a:lnTo>
                      <a:pt x="16753" y="21505"/>
                    </a:lnTo>
                    <a:close/>
                    <a:moveTo>
                      <a:pt x="19150" y="21505"/>
                    </a:moveTo>
                    <a:lnTo>
                      <a:pt x="16832" y="21505"/>
                    </a:lnTo>
                    <a:lnTo>
                      <a:pt x="16832" y="17299"/>
                    </a:lnTo>
                    <a:lnTo>
                      <a:pt x="19150" y="17299"/>
                    </a:lnTo>
                    <a:lnTo>
                      <a:pt x="19150" y="21505"/>
                    </a:lnTo>
                    <a:close/>
                    <a:moveTo>
                      <a:pt x="21547" y="21505"/>
                    </a:moveTo>
                    <a:lnTo>
                      <a:pt x="19229" y="21505"/>
                    </a:lnTo>
                    <a:lnTo>
                      <a:pt x="19229" y="17299"/>
                    </a:lnTo>
                    <a:lnTo>
                      <a:pt x="21547" y="17299"/>
                    </a:lnTo>
                    <a:lnTo>
                      <a:pt x="21547" y="21505"/>
                    </a:lnTo>
                    <a:close/>
                    <a:moveTo>
                      <a:pt x="21547" y="17204"/>
                    </a:moveTo>
                    <a:lnTo>
                      <a:pt x="19229" y="17204"/>
                    </a:lnTo>
                    <a:lnTo>
                      <a:pt x="19229" y="12998"/>
                    </a:lnTo>
                    <a:lnTo>
                      <a:pt x="21547" y="12998"/>
                    </a:lnTo>
                    <a:lnTo>
                      <a:pt x="21547" y="17204"/>
                    </a:lnTo>
                    <a:close/>
                    <a:moveTo>
                      <a:pt x="21547" y="12903"/>
                    </a:moveTo>
                    <a:lnTo>
                      <a:pt x="19229" y="12903"/>
                    </a:lnTo>
                    <a:lnTo>
                      <a:pt x="19229" y="8697"/>
                    </a:lnTo>
                    <a:lnTo>
                      <a:pt x="21547" y="8697"/>
                    </a:lnTo>
                    <a:lnTo>
                      <a:pt x="21547" y="12903"/>
                    </a:lnTo>
                    <a:close/>
                    <a:moveTo>
                      <a:pt x="21547" y="8602"/>
                    </a:moveTo>
                    <a:lnTo>
                      <a:pt x="19229" y="8602"/>
                    </a:lnTo>
                    <a:lnTo>
                      <a:pt x="19229" y="4396"/>
                    </a:lnTo>
                    <a:lnTo>
                      <a:pt x="21547" y="4396"/>
                    </a:lnTo>
                    <a:lnTo>
                      <a:pt x="21547" y="8602"/>
                    </a:lnTo>
                    <a:close/>
                    <a:moveTo>
                      <a:pt x="19229" y="4301"/>
                    </a:moveTo>
                    <a:lnTo>
                      <a:pt x="19229" y="95"/>
                    </a:lnTo>
                    <a:lnTo>
                      <a:pt x="21547" y="95"/>
                    </a:lnTo>
                    <a:lnTo>
                      <a:pt x="21547" y="4301"/>
                    </a:lnTo>
                    <a:lnTo>
                      <a:pt x="19229" y="4301"/>
                    </a:lnTo>
                    <a:close/>
                  </a:path>
                </a:pathLst>
              </a:custGeom>
              <a:solidFill>
                <a:srgbClr val="BC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7" name="Rectangle 20"/>
              <p:cNvSpPr/>
              <p:nvPr/>
            </p:nvSpPr>
            <p:spPr>
              <a:xfrm>
                <a:off x="1681148" y="3393468"/>
                <a:ext cx="39484" cy="299241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8" name="Rectangle 21"/>
              <p:cNvSpPr/>
              <p:nvPr/>
            </p:nvSpPr>
            <p:spPr>
              <a:xfrm>
                <a:off x="1647899" y="3520230"/>
                <a:ext cx="33250" cy="172480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29" name="Rectangle 22"/>
              <p:cNvSpPr/>
              <p:nvPr/>
            </p:nvSpPr>
            <p:spPr>
              <a:xfrm>
                <a:off x="1870252" y="3214755"/>
                <a:ext cx="39484" cy="477953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0" name="Rectangle 23"/>
              <p:cNvSpPr/>
              <p:nvPr/>
            </p:nvSpPr>
            <p:spPr>
              <a:xfrm>
                <a:off x="1837003" y="3376844"/>
                <a:ext cx="33250" cy="315865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1" name="Rectangle 24"/>
              <p:cNvSpPr/>
              <p:nvPr/>
            </p:nvSpPr>
            <p:spPr>
              <a:xfrm>
                <a:off x="2059355" y="3476591"/>
                <a:ext cx="37405" cy="216118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2" name="Rectangle 25"/>
              <p:cNvSpPr/>
              <p:nvPr/>
            </p:nvSpPr>
            <p:spPr>
              <a:xfrm>
                <a:off x="2026106" y="3588806"/>
                <a:ext cx="33250" cy="103903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3" name="Rectangle 26"/>
              <p:cNvSpPr/>
              <p:nvPr/>
            </p:nvSpPr>
            <p:spPr>
              <a:xfrm>
                <a:off x="2248459" y="3353986"/>
                <a:ext cx="37406" cy="338724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4" name="Rectangle 27"/>
              <p:cNvSpPr/>
              <p:nvPr/>
            </p:nvSpPr>
            <p:spPr>
              <a:xfrm>
                <a:off x="2215210" y="3486982"/>
                <a:ext cx="33250" cy="205728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5" name="Rectangle 28"/>
              <p:cNvSpPr/>
              <p:nvPr/>
            </p:nvSpPr>
            <p:spPr>
              <a:xfrm>
                <a:off x="2435484" y="3054745"/>
                <a:ext cx="33250" cy="637966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6" name="Rectangle 29"/>
              <p:cNvSpPr/>
              <p:nvPr/>
            </p:nvSpPr>
            <p:spPr>
              <a:xfrm>
                <a:off x="2402235" y="3243848"/>
                <a:ext cx="33250" cy="448861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7" name="Rectangle 30"/>
              <p:cNvSpPr/>
              <p:nvPr/>
            </p:nvSpPr>
            <p:spPr>
              <a:xfrm>
                <a:off x="2624587" y="3198131"/>
                <a:ext cx="33250" cy="494577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8" name="Rectangle 31"/>
              <p:cNvSpPr/>
              <p:nvPr/>
            </p:nvSpPr>
            <p:spPr>
              <a:xfrm>
                <a:off x="2591338" y="3360219"/>
                <a:ext cx="33250" cy="332489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9" name="Rectangle 32"/>
              <p:cNvSpPr/>
              <p:nvPr/>
            </p:nvSpPr>
            <p:spPr>
              <a:xfrm>
                <a:off x="2813691" y="3432952"/>
                <a:ext cx="33249" cy="259758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0" name="Rectangle 33"/>
              <p:cNvSpPr/>
              <p:nvPr/>
            </p:nvSpPr>
            <p:spPr>
              <a:xfrm>
                <a:off x="2780442" y="3549324"/>
                <a:ext cx="33250" cy="143387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1" name="Rectangle 34"/>
              <p:cNvSpPr/>
              <p:nvPr/>
            </p:nvSpPr>
            <p:spPr>
              <a:xfrm>
                <a:off x="3002794" y="3364376"/>
                <a:ext cx="33249" cy="328332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2" name="Rectangle 35"/>
              <p:cNvSpPr/>
              <p:nvPr/>
            </p:nvSpPr>
            <p:spPr>
              <a:xfrm>
                <a:off x="2969545" y="3493215"/>
                <a:ext cx="33249" cy="199494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3" name="Rectangle 36"/>
              <p:cNvSpPr/>
              <p:nvPr/>
            </p:nvSpPr>
            <p:spPr>
              <a:xfrm>
                <a:off x="3191898" y="3220990"/>
                <a:ext cx="33249" cy="471721"/>
              </a:xfrm>
              <a:prstGeom prst="rect">
                <a:avLst/>
              </a:prstGeom>
              <a:solidFill>
                <a:srgbClr val="404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4" name="Rectangle 37"/>
              <p:cNvSpPr/>
              <p:nvPr/>
            </p:nvSpPr>
            <p:spPr>
              <a:xfrm>
                <a:off x="3158649" y="3376844"/>
                <a:ext cx="33249" cy="315865"/>
              </a:xfrm>
              <a:prstGeom prst="rect">
                <a:avLst/>
              </a:prstGeom>
              <a:solidFill>
                <a:srgbClr val="FF2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5" name="Freeform 38"/>
              <p:cNvSpPr/>
              <p:nvPr/>
            </p:nvSpPr>
            <p:spPr>
              <a:xfrm>
                <a:off x="4484451" y="550684"/>
                <a:ext cx="2258851" cy="1529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73" y="21600"/>
                    </a:moveTo>
                    <a:cubicBezTo>
                      <a:pt x="1327" y="21600"/>
                      <a:pt x="1327" y="21600"/>
                      <a:pt x="1327" y="21600"/>
                    </a:cubicBezTo>
                    <a:cubicBezTo>
                      <a:pt x="584" y="21600"/>
                      <a:pt x="0" y="20736"/>
                      <a:pt x="0" y="19636"/>
                    </a:cubicBezTo>
                    <a:cubicBezTo>
                      <a:pt x="0" y="1964"/>
                      <a:pt x="0" y="1964"/>
                      <a:pt x="0" y="1964"/>
                    </a:cubicBezTo>
                    <a:cubicBezTo>
                      <a:pt x="0" y="864"/>
                      <a:pt x="584" y="0"/>
                      <a:pt x="1327" y="0"/>
                    </a:cubicBezTo>
                    <a:cubicBezTo>
                      <a:pt x="20273" y="0"/>
                      <a:pt x="20273" y="0"/>
                      <a:pt x="20273" y="0"/>
                    </a:cubicBezTo>
                    <a:cubicBezTo>
                      <a:pt x="21016" y="0"/>
                      <a:pt x="21600" y="864"/>
                      <a:pt x="21600" y="1964"/>
                    </a:cubicBezTo>
                    <a:cubicBezTo>
                      <a:pt x="21600" y="19636"/>
                      <a:pt x="21600" y="19636"/>
                      <a:pt x="21600" y="19636"/>
                    </a:cubicBezTo>
                    <a:cubicBezTo>
                      <a:pt x="21600" y="20736"/>
                      <a:pt x="21016" y="21600"/>
                      <a:pt x="2027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6" name="Freeform 39"/>
              <p:cNvSpPr/>
              <p:nvPr/>
            </p:nvSpPr>
            <p:spPr>
              <a:xfrm>
                <a:off x="4484451" y="550684"/>
                <a:ext cx="2258851" cy="27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4752"/>
                      <a:pt x="584" y="0"/>
                      <a:pt x="1327" y="0"/>
                    </a:cubicBezTo>
                    <a:cubicBezTo>
                      <a:pt x="20273" y="0"/>
                      <a:pt x="20273" y="0"/>
                      <a:pt x="20273" y="0"/>
                    </a:cubicBezTo>
                    <a:cubicBezTo>
                      <a:pt x="21016" y="0"/>
                      <a:pt x="21600" y="4752"/>
                      <a:pt x="21600" y="108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AFAF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7" name="Oval 40"/>
              <p:cNvSpPr/>
              <p:nvPr/>
            </p:nvSpPr>
            <p:spPr>
              <a:xfrm>
                <a:off x="4656928" y="662899"/>
                <a:ext cx="89358" cy="89358"/>
              </a:xfrm>
              <a:prstGeom prst="ellipse">
                <a:avLst/>
              </a:prstGeom>
              <a:solidFill>
                <a:srgbClr val="C5C5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8" name="Oval 41"/>
              <p:cNvSpPr/>
              <p:nvPr/>
            </p:nvSpPr>
            <p:spPr>
              <a:xfrm>
                <a:off x="4829408" y="662899"/>
                <a:ext cx="87281" cy="89358"/>
              </a:xfrm>
              <a:prstGeom prst="ellipse">
                <a:avLst/>
              </a:prstGeom>
              <a:solidFill>
                <a:srgbClr val="C5C5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49" name="Oval 42"/>
              <p:cNvSpPr/>
              <p:nvPr/>
            </p:nvSpPr>
            <p:spPr>
              <a:xfrm>
                <a:off x="4995653" y="662899"/>
                <a:ext cx="89357" cy="89358"/>
              </a:xfrm>
              <a:prstGeom prst="ellipse">
                <a:avLst/>
              </a:prstGeom>
              <a:solidFill>
                <a:srgbClr val="C5C5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0" name="Freeform 43"/>
              <p:cNvSpPr/>
              <p:nvPr/>
            </p:nvSpPr>
            <p:spPr>
              <a:xfrm>
                <a:off x="4613290" y="1107604"/>
                <a:ext cx="2003250" cy="773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2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920" y="0"/>
                    </a:lnTo>
                    <a:close/>
                    <a:moveTo>
                      <a:pt x="18239" y="0"/>
                    </a:moveTo>
                    <a:lnTo>
                      <a:pt x="19852" y="0"/>
                    </a:lnTo>
                    <a:lnTo>
                      <a:pt x="19852" y="4181"/>
                    </a:lnTo>
                    <a:lnTo>
                      <a:pt x="18239" y="4181"/>
                    </a:lnTo>
                    <a:lnTo>
                      <a:pt x="18239" y="0"/>
                    </a:lnTo>
                    <a:close/>
                    <a:moveTo>
                      <a:pt x="19852" y="8535"/>
                    </a:moveTo>
                    <a:lnTo>
                      <a:pt x="18239" y="8535"/>
                    </a:lnTo>
                    <a:lnTo>
                      <a:pt x="18239" y="4355"/>
                    </a:lnTo>
                    <a:lnTo>
                      <a:pt x="19852" y="4355"/>
                    </a:lnTo>
                    <a:lnTo>
                      <a:pt x="19852" y="8535"/>
                    </a:lnTo>
                    <a:close/>
                    <a:moveTo>
                      <a:pt x="19852" y="12890"/>
                    </a:moveTo>
                    <a:lnTo>
                      <a:pt x="18239" y="12890"/>
                    </a:lnTo>
                    <a:lnTo>
                      <a:pt x="18239" y="8710"/>
                    </a:lnTo>
                    <a:lnTo>
                      <a:pt x="19852" y="8710"/>
                    </a:lnTo>
                    <a:lnTo>
                      <a:pt x="19852" y="12890"/>
                    </a:lnTo>
                    <a:close/>
                    <a:moveTo>
                      <a:pt x="19852" y="17071"/>
                    </a:moveTo>
                    <a:lnTo>
                      <a:pt x="18239" y="17071"/>
                    </a:lnTo>
                    <a:lnTo>
                      <a:pt x="18239" y="12890"/>
                    </a:lnTo>
                    <a:lnTo>
                      <a:pt x="19852" y="12890"/>
                    </a:lnTo>
                    <a:lnTo>
                      <a:pt x="19852" y="17071"/>
                    </a:lnTo>
                    <a:close/>
                    <a:moveTo>
                      <a:pt x="1725" y="12890"/>
                    </a:moveTo>
                    <a:lnTo>
                      <a:pt x="3339" y="12890"/>
                    </a:lnTo>
                    <a:lnTo>
                      <a:pt x="3339" y="17071"/>
                    </a:lnTo>
                    <a:lnTo>
                      <a:pt x="1725" y="17071"/>
                    </a:lnTo>
                    <a:lnTo>
                      <a:pt x="1725" y="12890"/>
                    </a:lnTo>
                    <a:close/>
                    <a:moveTo>
                      <a:pt x="1725" y="8710"/>
                    </a:moveTo>
                    <a:lnTo>
                      <a:pt x="3339" y="8710"/>
                    </a:lnTo>
                    <a:lnTo>
                      <a:pt x="3339" y="12890"/>
                    </a:lnTo>
                    <a:lnTo>
                      <a:pt x="1725" y="12890"/>
                    </a:lnTo>
                    <a:lnTo>
                      <a:pt x="1725" y="8710"/>
                    </a:lnTo>
                    <a:close/>
                    <a:moveTo>
                      <a:pt x="1725" y="4355"/>
                    </a:moveTo>
                    <a:lnTo>
                      <a:pt x="3339" y="4355"/>
                    </a:lnTo>
                    <a:lnTo>
                      <a:pt x="3339" y="8535"/>
                    </a:lnTo>
                    <a:lnTo>
                      <a:pt x="1725" y="8535"/>
                    </a:lnTo>
                    <a:lnTo>
                      <a:pt x="1725" y="4355"/>
                    </a:lnTo>
                    <a:close/>
                    <a:moveTo>
                      <a:pt x="18194" y="8535"/>
                    </a:moveTo>
                    <a:lnTo>
                      <a:pt x="16626" y="8535"/>
                    </a:lnTo>
                    <a:lnTo>
                      <a:pt x="16626" y="4355"/>
                    </a:lnTo>
                    <a:lnTo>
                      <a:pt x="18194" y="4355"/>
                    </a:lnTo>
                    <a:lnTo>
                      <a:pt x="18194" y="8535"/>
                    </a:lnTo>
                    <a:close/>
                    <a:moveTo>
                      <a:pt x="18194" y="12890"/>
                    </a:moveTo>
                    <a:lnTo>
                      <a:pt x="16626" y="12890"/>
                    </a:lnTo>
                    <a:lnTo>
                      <a:pt x="16626" y="8710"/>
                    </a:lnTo>
                    <a:lnTo>
                      <a:pt x="18194" y="8710"/>
                    </a:lnTo>
                    <a:lnTo>
                      <a:pt x="18194" y="12890"/>
                    </a:lnTo>
                    <a:close/>
                    <a:moveTo>
                      <a:pt x="3406" y="8710"/>
                    </a:moveTo>
                    <a:lnTo>
                      <a:pt x="4952" y="8710"/>
                    </a:lnTo>
                    <a:lnTo>
                      <a:pt x="4952" y="12890"/>
                    </a:lnTo>
                    <a:lnTo>
                      <a:pt x="3406" y="12890"/>
                    </a:lnTo>
                    <a:lnTo>
                      <a:pt x="3406" y="8710"/>
                    </a:lnTo>
                    <a:close/>
                    <a:moveTo>
                      <a:pt x="5019" y="8710"/>
                    </a:moveTo>
                    <a:lnTo>
                      <a:pt x="6632" y="8710"/>
                    </a:lnTo>
                    <a:lnTo>
                      <a:pt x="6632" y="12890"/>
                    </a:lnTo>
                    <a:lnTo>
                      <a:pt x="5019" y="12890"/>
                    </a:lnTo>
                    <a:lnTo>
                      <a:pt x="5019" y="8710"/>
                    </a:lnTo>
                    <a:close/>
                    <a:moveTo>
                      <a:pt x="6700" y="8710"/>
                    </a:moveTo>
                    <a:lnTo>
                      <a:pt x="8313" y="8710"/>
                    </a:lnTo>
                    <a:lnTo>
                      <a:pt x="8313" y="12890"/>
                    </a:lnTo>
                    <a:lnTo>
                      <a:pt x="6700" y="12890"/>
                    </a:lnTo>
                    <a:lnTo>
                      <a:pt x="6700" y="8710"/>
                    </a:lnTo>
                    <a:close/>
                    <a:moveTo>
                      <a:pt x="8313" y="8710"/>
                    </a:moveTo>
                    <a:lnTo>
                      <a:pt x="9926" y="8710"/>
                    </a:lnTo>
                    <a:lnTo>
                      <a:pt x="9926" y="12890"/>
                    </a:lnTo>
                    <a:lnTo>
                      <a:pt x="8313" y="12890"/>
                    </a:lnTo>
                    <a:lnTo>
                      <a:pt x="8313" y="8710"/>
                    </a:lnTo>
                    <a:close/>
                    <a:moveTo>
                      <a:pt x="9993" y="8710"/>
                    </a:moveTo>
                    <a:lnTo>
                      <a:pt x="11607" y="8710"/>
                    </a:lnTo>
                    <a:lnTo>
                      <a:pt x="11607" y="12890"/>
                    </a:lnTo>
                    <a:lnTo>
                      <a:pt x="9993" y="12890"/>
                    </a:lnTo>
                    <a:lnTo>
                      <a:pt x="9993" y="8710"/>
                    </a:lnTo>
                    <a:close/>
                    <a:moveTo>
                      <a:pt x="11651" y="8710"/>
                    </a:moveTo>
                    <a:lnTo>
                      <a:pt x="13287" y="8710"/>
                    </a:lnTo>
                    <a:lnTo>
                      <a:pt x="13287" y="12890"/>
                    </a:lnTo>
                    <a:lnTo>
                      <a:pt x="11651" y="12890"/>
                    </a:lnTo>
                    <a:lnTo>
                      <a:pt x="11651" y="8710"/>
                    </a:lnTo>
                    <a:close/>
                    <a:moveTo>
                      <a:pt x="13287" y="8710"/>
                    </a:moveTo>
                    <a:lnTo>
                      <a:pt x="14900" y="8710"/>
                    </a:lnTo>
                    <a:lnTo>
                      <a:pt x="14900" y="12890"/>
                    </a:lnTo>
                    <a:lnTo>
                      <a:pt x="13287" y="12890"/>
                    </a:lnTo>
                    <a:lnTo>
                      <a:pt x="13287" y="8710"/>
                    </a:lnTo>
                    <a:close/>
                    <a:moveTo>
                      <a:pt x="14945" y="8710"/>
                    </a:moveTo>
                    <a:lnTo>
                      <a:pt x="16581" y="8710"/>
                    </a:lnTo>
                    <a:lnTo>
                      <a:pt x="16581" y="12890"/>
                    </a:lnTo>
                    <a:lnTo>
                      <a:pt x="14945" y="12890"/>
                    </a:lnTo>
                    <a:lnTo>
                      <a:pt x="14945" y="8710"/>
                    </a:lnTo>
                    <a:close/>
                    <a:moveTo>
                      <a:pt x="16581" y="8535"/>
                    </a:moveTo>
                    <a:lnTo>
                      <a:pt x="14945" y="8535"/>
                    </a:lnTo>
                    <a:lnTo>
                      <a:pt x="14945" y="4355"/>
                    </a:lnTo>
                    <a:lnTo>
                      <a:pt x="16581" y="4355"/>
                    </a:lnTo>
                    <a:lnTo>
                      <a:pt x="16581" y="8535"/>
                    </a:lnTo>
                    <a:close/>
                    <a:moveTo>
                      <a:pt x="14900" y="8535"/>
                    </a:moveTo>
                    <a:lnTo>
                      <a:pt x="13287" y="8535"/>
                    </a:lnTo>
                    <a:lnTo>
                      <a:pt x="13287" y="4355"/>
                    </a:lnTo>
                    <a:lnTo>
                      <a:pt x="14900" y="4355"/>
                    </a:lnTo>
                    <a:lnTo>
                      <a:pt x="14900" y="8535"/>
                    </a:lnTo>
                    <a:close/>
                    <a:moveTo>
                      <a:pt x="13287" y="8535"/>
                    </a:moveTo>
                    <a:lnTo>
                      <a:pt x="11651" y="8535"/>
                    </a:lnTo>
                    <a:lnTo>
                      <a:pt x="11651" y="4355"/>
                    </a:lnTo>
                    <a:lnTo>
                      <a:pt x="13287" y="4355"/>
                    </a:lnTo>
                    <a:lnTo>
                      <a:pt x="13287" y="8535"/>
                    </a:lnTo>
                    <a:close/>
                    <a:moveTo>
                      <a:pt x="11607" y="8535"/>
                    </a:moveTo>
                    <a:lnTo>
                      <a:pt x="9993" y="8535"/>
                    </a:lnTo>
                    <a:lnTo>
                      <a:pt x="9993" y="4355"/>
                    </a:lnTo>
                    <a:lnTo>
                      <a:pt x="11607" y="4355"/>
                    </a:lnTo>
                    <a:lnTo>
                      <a:pt x="11607" y="8535"/>
                    </a:lnTo>
                    <a:close/>
                    <a:moveTo>
                      <a:pt x="9926" y="8535"/>
                    </a:moveTo>
                    <a:lnTo>
                      <a:pt x="8313" y="8535"/>
                    </a:lnTo>
                    <a:lnTo>
                      <a:pt x="8313" y="4355"/>
                    </a:lnTo>
                    <a:lnTo>
                      <a:pt x="9926" y="4355"/>
                    </a:lnTo>
                    <a:lnTo>
                      <a:pt x="9926" y="8535"/>
                    </a:lnTo>
                    <a:close/>
                    <a:moveTo>
                      <a:pt x="8313" y="8535"/>
                    </a:moveTo>
                    <a:lnTo>
                      <a:pt x="6700" y="8535"/>
                    </a:lnTo>
                    <a:lnTo>
                      <a:pt x="6700" y="4355"/>
                    </a:lnTo>
                    <a:lnTo>
                      <a:pt x="8313" y="4355"/>
                    </a:lnTo>
                    <a:lnTo>
                      <a:pt x="8313" y="8535"/>
                    </a:lnTo>
                    <a:close/>
                    <a:moveTo>
                      <a:pt x="6632" y="8535"/>
                    </a:moveTo>
                    <a:lnTo>
                      <a:pt x="5019" y="8535"/>
                    </a:lnTo>
                    <a:lnTo>
                      <a:pt x="5019" y="4355"/>
                    </a:lnTo>
                    <a:lnTo>
                      <a:pt x="6632" y="4355"/>
                    </a:lnTo>
                    <a:lnTo>
                      <a:pt x="6632" y="8535"/>
                    </a:lnTo>
                    <a:close/>
                    <a:moveTo>
                      <a:pt x="4952" y="8535"/>
                    </a:moveTo>
                    <a:lnTo>
                      <a:pt x="3406" y="8535"/>
                    </a:lnTo>
                    <a:lnTo>
                      <a:pt x="3406" y="4355"/>
                    </a:lnTo>
                    <a:lnTo>
                      <a:pt x="4952" y="4355"/>
                    </a:lnTo>
                    <a:lnTo>
                      <a:pt x="4952" y="8535"/>
                    </a:lnTo>
                    <a:close/>
                    <a:moveTo>
                      <a:pt x="3406" y="12890"/>
                    </a:moveTo>
                    <a:lnTo>
                      <a:pt x="4952" y="12890"/>
                    </a:lnTo>
                    <a:lnTo>
                      <a:pt x="4952" y="17071"/>
                    </a:lnTo>
                    <a:lnTo>
                      <a:pt x="3406" y="17071"/>
                    </a:lnTo>
                    <a:lnTo>
                      <a:pt x="3406" y="12890"/>
                    </a:lnTo>
                    <a:close/>
                    <a:moveTo>
                      <a:pt x="5019" y="12890"/>
                    </a:moveTo>
                    <a:lnTo>
                      <a:pt x="6632" y="12890"/>
                    </a:lnTo>
                    <a:lnTo>
                      <a:pt x="6632" y="17071"/>
                    </a:lnTo>
                    <a:lnTo>
                      <a:pt x="5019" y="17071"/>
                    </a:lnTo>
                    <a:lnTo>
                      <a:pt x="5019" y="12890"/>
                    </a:lnTo>
                    <a:close/>
                    <a:moveTo>
                      <a:pt x="6700" y="12890"/>
                    </a:moveTo>
                    <a:lnTo>
                      <a:pt x="8313" y="12890"/>
                    </a:lnTo>
                    <a:lnTo>
                      <a:pt x="8313" y="17071"/>
                    </a:lnTo>
                    <a:lnTo>
                      <a:pt x="6700" y="17071"/>
                    </a:lnTo>
                    <a:lnTo>
                      <a:pt x="6700" y="12890"/>
                    </a:lnTo>
                    <a:close/>
                    <a:moveTo>
                      <a:pt x="8313" y="12890"/>
                    </a:moveTo>
                    <a:lnTo>
                      <a:pt x="9926" y="12890"/>
                    </a:lnTo>
                    <a:lnTo>
                      <a:pt x="9926" y="17071"/>
                    </a:lnTo>
                    <a:lnTo>
                      <a:pt x="8313" y="17071"/>
                    </a:lnTo>
                    <a:lnTo>
                      <a:pt x="8313" y="12890"/>
                    </a:lnTo>
                    <a:close/>
                    <a:moveTo>
                      <a:pt x="9993" y="12890"/>
                    </a:moveTo>
                    <a:lnTo>
                      <a:pt x="11607" y="12890"/>
                    </a:lnTo>
                    <a:lnTo>
                      <a:pt x="11607" y="17071"/>
                    </a:lnTo>
                    <a:lnTo>
                      <a:pt x="9993" y="17071"/>
                    </a:lnTo>
                    <a:lnTo>
                      <a:pt x="9993" y="12890"/>
                    </a:lnTo>
                    <a:close/>
                    <a:moveTo>
                      <a:pt x="11651" y="12890"/>
                    </a:moveTo>
                    <a:lnTo>
                      <a:pt x="13287" y="12890"/>
                    </a:lnTo>
                    <a:lnTo>
                      <a:pt x="13287" y="17071"/>
                    </a:lnTo>
                    <a:lnTo>
                      <a:pt x="11651" y="17071"/>
                    </a:lnTo>
                    <a:lnTo>
                      <a:pt x="11651" y="12890"/>
                    </a:lnTo>
                    <a:close/>
                    <a:moveTo>
                      <a:pt x="13287" y="12890"/>
                    </a:moveTo>
                    <a:lnTo>
                      <a:pt x="14900" y="12890"/>
                    </a:lnTo>
                    <a:lnTo>
                      <a:pt x="14900" y="17071"/>
                    </a:lnTo>
                    <a:lnTo>
                      <a:pt x="13287" y="17071"/>
                    </a:lnTo>
                    <a:lnTo>
                      <a:pt x="13287" y="12890"/>
                    </a:lnTo>
                    <a:close/>
                    <a:moveTo>
                      <a:pt x="14945" y="12890"/>
                    </a:moveTo>
                    <a:lnTo>
                      <a:pt x="16581" y="12890"/>
                    </a:lnTo>
                    <a:lnTo>
                      <a:pt x="16581" y="17071"/>
                    </a:lnTo>
                    <a:lnTo>
                      <a:pt x="14945" y="17071"/>
                    </a:lnTo>
                    <a:lnTo>
                      <a:pt x="14945" y="12890"/>
                    </a:lnTo>
                    <a:close/>
                    <a:moveTo>
                      <a:pt x="16626" y="12890"/>
                    </a:moveTo>
                    <a:lnTo>
                      <a:pt x="18194" y="12890"/>
                    </a:lnTo>
                    <a:lnTo>
                      <a:pt x="18194" y="17071"/>
                    </a:lnTo>
                    <a:lnTo>
                      <a:pt x="16626" y="17071"/>
                    </a:lnTo>
                    <a:lnTo>
                      <a:pt x="16626" y="12890"/>
                    </a:lnTo>
                    <a:close/>
                    <a:moveTo>
                      <a:pt x="16626" y="0"/>
                    </a:moveTo>
                    <a:lnTo>
                      <a:pt x="18194" y="0"/>
                    </a:lnTo>
                    <a:lnTo>
                      <a:pt x="18194" y="4181"/>
                    </a:lnTo>
                    <a:lnTo>
                      <a:pt x="16626" y="4181"/>
                    </a:lnTo>
                    <a:lnTo>
                      <a:pt x="16626" y="0"/>
                    </a:lnTo>
                    <a:close/>
                    <a:moveTo>
                      <a:pt x="14945" y="0"/>
                    </a:moveTo>
                    <a:lnTo>
                      <a:pt x="16581" y="0"/>
                    </a:lnTo>
                    <a:lnTo>
                      <a:pt x="16581" y="4181"/>
                    </a:lnTo>
                    <a:lnTo>
                      <a:pt x="14945" y="4181"/>
                    </a:lnTo>
                    <a:lnTo>
                      <a:pt x="14945" y="0"/>
                    </a:lnTo>
                    <a:close/>
                    <a:moveTo>
                      <a:pt x="13287" y="0"/>
                    </a:moveTo>
                    <a:lnTo>
                      <a:pt x="14900" y="0"/>
                    </a:lnTo>
                    <a:lnTo>
                      <a:pt x="14900" y="4181"/>
                    </a:lnTo>
                    <a:lnTo>
                      <a:pt x="13287" y="4181"/>
                    </a:lnTo>
                    <a:lnTo>
                      <a:pt x="13287" y="0"/>
                    </a:lnTo>
                    <a:close/>
                    <a:moveTo>
                      <a:pt x="11651" y="0"/>
                    </a:moveTo>
                    <a:lnTo>
                      <a:pt x="13287" y="0"/>
                    </a:lnTo>
                    <a:lnTo>
                      <a:pt x="13287" y="4181"/>
                    </a:lnTo>
                    <a:lnTo>
                      <a:pt x="11651" y="4181"/>
                    </a:lnTo>
                    <a:lnTo>
                      <a:pt x="11651" y="0"/>
                    </a:lnTo>
                    <a:close/>
                    <a:moveTo>
                      <a:pt x="9993" y="0"/>
                    </a:moveTo>
                    <a:lnTo>
                      <a:pt x="11607" y="0"/>
                    </a:lnTo>
                    <a:lnTo>
                      <a:pt x="11607" y="4181"/>
                    </a:lnTo>
                    <a:lnTo>
                      <a:pt x="9993" y="4181"/>
                    </a:lnTo>
                    <a:lnTo>
                      <a:pt x="9993" y="0"/>
                    </a:lnTo>
                    <a:close/>
                    <a:moveTo>
                      <a:pt x="8313" y="0"/>
                    </a:moveTo>
                    <a:lnTo>
                      <a:pt x="9926" y="0"/>
                    </a:lnTo>
                    <a:lnTo>
                      <a:pt x="9926" y="4181"/>
                    </a:lnTo>
                    <a:lnTo>
                      <a:pt x="8313" y="4181"/>
                    </a:lnTo>
                    <a:lnTo>
                      <a:pt x="8313" y="0"/>
                    </a:lnTo>
                    <a:close/>
                    <a:moveTo>
                      <a:pt x="6700" y="0"/>
                    </a:moveTo>
                    <a:lnTo>
                      <a:pt x="8313" y="0"/>
                    </a:lnTo>
                    <a:lnTo>
                      <a:pt x="8313" y="4181"/>
                    </a:lnTo>
                    <a:lnTo>
                      <a:pt x="6700" y="4181"/>
                    </a:lnTo>
                    <a:lnTo>
                      <a:pt x="6700" y="0"/>
                    </a:lnTo>
                    <a:close/>
                    <a:moveTo>
                      <a:pt x="5019" y="0"/>
                    </a:moveTo>
                    <a:lnTo>
                      <a:pt x="6632" y="0"/>
                    </a:lnTo>
                    <a:lnTo>
                      <a:pt x="6632" y="4181"/>
                    </a:lnTo>
                    <a:lnTo>
                      <a:pt x="5019" y="4181"/>
                    </a:lnTo>
                    <a:lnTo>
                      <a:pt x="5019" y="0"/>
                    </a:lnTo>
                    <a:close/>
                    <a:moveTo>
                      <a:pt x="3406" y="0"/>
                    </a:moveTo>
                    <a:lnTo>
                      <a:pt x="4952" y="0"/>
                    </a:lnTo>
                    <a:lnTo>
                      <a:pt x="4952" y="4181"/>
                    </a:lnTo>
                    <a:lnTo>
                      <a:pt x="3406" y="4181"/>
                    </a:lnTo>
                    <a:lnTo>
                      <a:pt x="3406" y="0"/>
                    </a:lnTo>
                    <a:close/>
                    <a:moveTo>
                      <a:pt x="1725" y="0"/>
                    </a:moveTo>
                    <a:lnTo>
                      <a:pt x="3339" y="0"/>
                    </a:lnTo>
                    <a:lnTo>
                      <a:pt x="3339" y="4181"/>
                    </a:lnTo>
                    <a:lnTo>
                      <a:pt x="1725" y="4181"/>
                    </a:lnTo>
                    <a:lnTo>
                      <a:pt x="1725" y="0"/>
                    </a:lnTo>
                    <a:close/>
                    <a:moveTo>
                      <a:pt x="45" y="0"/>
                    </a:moveTo>
                    <a:lnTo>
                      <a:pt x="1658" y="0"/>
                    </a:lnTo>
                    <a:lnTo>
                      <a:pt x="1658" y="4181"/>
                    </a:lnTo>
                    <a:lnTo>
                      <a:pt x="45" y="4181"/>
                    </a:lnTo>
                    <a:lnTo>
                      <a:pt x="45" y="0"/>
                    </a:lnTo>
                    <a:close/>
                    <a:moveTo>
                      <a:pt x="45" y="4355"/>
                    </a:moveTo>
                    <a:lnTo>
                      <a:pt x="1658" y="4355"/>
                    </a:lnTo>
                    <a:lnTo>
                      <a:pt x="1658" y="8535"/>
                    </a:lnTo>
                    <a:lnTo>
                      <a:pt x="45" y="8535"/>
                    </a:lnTo>
                    <a:lnTo>
                      <a:pt x="45" y="4355"/>
                    </a:lnTo>
                    <a:close/>
                    <a:moveTo>
                      <a:pt x="45" y="8710"/>
                    </a:moveTo>
                    <a:lnTo>
                      <a:pt x="1658" y="8710"/>
                    </a:lnTo>
                    <a:lnTo>
                      <a:pt x="1658" y="12890"/>
                    </a:lnTo>
                    <a:lnTo>
                      <a:pt x="45" y="12890"/>
                    </a:lnTo>
                    <a:lnTo>
                      <a:pt x="45" y="8710"/>
                    </a:lnTo>
                    <a:close/>
                    <a:moveTo>
                      <a:pt x="45" y="12890"/>
                    </a:moveTo>
                    <a:lnTo>
                      <a:pt x="1658" y="12890"/>
                    </a:lnTo>
                    <a:lnTo>
                      <a:pt x="1658" y="17071"/>
                    </a:lnTo>
                    <a:lnTo>
                      <a:pt x="45" y="17071"/>
                    </a:lnTo>
                    <a:lnTo>
                      <a:pt x="45" y="12890"/>
                    </a:lnTo>
                    <a:close/>
                    <a:moveTo>
                      <a:pt x="1658" y="21426"/>
                    </a:moveTo>
                    <a:lnTo>
                      <a:pt x="45" y="21426"/>
                    </a:lnTo>
                    <a:lnTo>
                      <a:pt x="45" y="17245"/>
                    </a:lnTo>
                    <a:lnTo>
                      <a:pt x="1658" y="17245"/>
                    </a:lnTo>
                    <a:lnTo>
                      <a:pt x="1658" y="21426"/>
                    </a:lnTo>
                    <a:close/>
                    <a:moveTo>
                      <a:pt x="3339" y="21426"/>
                    </a:moveTo>
                    <a:lnTo>
                      <a:pt x="1725" y="21426"/>
                    </a:lnTo>
                    <a:lnTo>
                      <a:pt x="1725" y="17245"/>
                    </a:lnTo>
                    <a:lnTo>
                      <a:pt x="3339" y="17245"/>
                    </a:lnTo>
                    <a:lnTo>
                      <a:pt x="3339" y="21426"/>
                    </a:lnTo>
                    <a:close/>
                    <a:moveTo>
                      <a:pt x="4952" y="21426"/>
                    </a:moveTo>
                    <a:lnTo>
                      <a:pt x="3406" y="21426"/>
                    </a:lnTo>
                    <a:lnTo>
                      <a:pt x="3406" y="17245"/>
                    </a:lnTo>
                    <a:lnTo>
                      <a:pt x="4952" y="17245"/>
                    </a:lnTo>
                    <a:lnTo>
                      <a:pt x="4952" y="21426"/>
                    </a:lnTo>
                    <a:close/>
                    <a:moveTo>
                      <a:pt x="6632" y="21426"/>
                    </a:moveTo>
                    <a:lnTo>
                      <a:pt x="5019" y="21426"/>
                    </a:lnTo>
                    <a:lnTo>
                      <a:pt x="5019" y="17245"/>
                    </a:lnTo>
                    <a:lnTo>
                      <a:pt x="6632" y="17245"/>
                    </a:lnTo>
                    <a:lnTo>
                      <a:pt x="6632" y="21426"/>
                    </a:lnTo>
                    <a:close/>
                    <a:moveTo>
                      <a:pt x="8313" y="21426"/>
                    </a:moveTo>
                    <a:lnTo>
                      <a:pt x="6700" y="21426"/>
                    </a:lnTo>
                    <a:lnTo>
                      <a:pt x="6700" y="17245"/>
                    </a:lnTo>
                    <a:lnTo>
                      <a:pt x="8313" y="17245"/>
                    </a:lnTo>
                    <a:lnTo>
                      <a:pt x="8313" y="21426"/>
                    </a:lnTo>
                    <a:close/>
                    <a:moveTo>
                      <a:pt x="9926" y="21426"/>
                    </a:moveTo>
                    <a:lnTo>
                      <a:pt x="8313" y="21426"/>
                    </a:lnTo>
                    <a:lnTo>
                      <a:pt x="8313" y="17245"/>
                    </a:lnTo>
                    <a:lnTo>
                      <a:pt x="9926" y="17245"/>
                    </a:lnTo>
                    <a:lnTo>
                      <a:pt x="9926" y="21426"/>
                    </a:lnTo>
                    <a:close/>
                    <a:moveTo>
                      <a:pt x="11607" y="21426"/>
                    </a:moveTo>
                    <a:lnTo>
                      <a:pt x="9993" y="21426"/>
                    </a:lnTo>
                    <a:lnTo>
                      <a:pt x="9993" y="17245"/>
                    </a:lnTo>
                    <a:lnTo>
                      <a:pt x="11607" y="17245"/>
                    </a:lnTo>
                    <a:lnTo>
                      <a:pt x="11607" y="21426"/>
                    </a:lnTo>
                    <a:close/>
                    <a:moveTo>
                      <a:pt x="13287" y="21426"/>
                    </a:moveTo>
                    <a:lnTo>
                      <a:pt x="11651" y="21426"/>
                    </a:lnTo>
                    <a:lnTo>
                      <a:pt x="11651" y="17245"/>
                    </a:lnTo>
                    <a:lnTo>
                      <a:pt x="13287" y="17245"/>
                    </a:lnTo>
                    <a:lnTo>
                      <a:pt x="13287" y="21426"/>
                    </a:lnTo>
                    <a:close/>
                    <a:moveTo>
                      <a:pt x="14900" y="21426"/>
                    </a:moveTo>
                    <a:lnTo>
                      <a:pt x="13287" y="21426"/>
                    </a:lnTo>
                    <a:lnTo>
                      <a:pt x="13287" y="17245"/>
                    </a:lnTo>
                    <a:lnTo>
                      <a:pt x="14900" y="17245"/>
                    </a:lnTo>
                    <a:lnTo>
                      <a:pt x="14900" y="21426"/>
                    </a:lnTo>
                    <a:close/>
                    <a:moveTo>
                      <a:pt x="16581" y="21426"/>
                    </a:moveTo>
                    <a:lnTo>
                      <a:pt x="14945" y="21426"/>
                    </a:lnTo>
                    <a:lnTo>
                      <a:pt x="14945" y="17245"/>
                    </a:lnTo>
                    <a:lnTo>
                      <a:pt x="16581" y="17245"/>
                    </a:lnTo>
                    <a:lnTo>
                      <a:pt x="16581" y="21426"/>
                    </a:lnTo>
                    <a:close/>
                    <a:moveTo>
                      <a:pt x="18194" y="21426"/>
                    </a:moveTo>
                    <a:lnTo>
                      <a:pt x="16626" y="21426"/>
                    </a:lnTo>
                    <a:lnTo>
                      <a:pt x="16626" y="17245"/>
                    </a:lnTo>
                    <a:lnTo>
                      <a:pt x="18194" y="17245"/>
                    </a:lnTo>
                    <a:lnTo>
                      <a:pt x="18194" y="21426"/>
                    </a:lnTo>
                    <a:close/>
                    <a:moveTo>
                      <a:pt x="19852" y="21426"/>
                    </a:moveTo>
                    <a:lnTo>
                      <a:pt x="18239" y="21426"/>
                    </a:lnTo>
                    <a:lnTo>
                      <a:pt x="18239" y="17245"/>
                    </a:lnTo>
                    <a:lnTo>
                      <a:pt x="19852" y="17245"/>
                    </a:lnTo>
                    <a:lnTo>
                      <a:pt x="19852" y="21426"/>
                    </a:lnTo>
                    <a:close/>
                    <a:moveTo>
                      <a:pt x="21533" y="21426"/>
                    </a:moveTo>
                    <a:lnTo>
                      <a:pt x="19920" y="21426"/>
                    </a:lnTo>
                    <a:lnTo>
                      <a:pt x="19920" y="17245"/>
                    </a:lnTo>
                    <a:lnTo>
                      <a:pt x="21533" y="17245"/>
                    </a:lnTo>
                    <a:lnTo>
                      <a:pt x="21533" y="21426"/>
                    </a:lnTo>
                    <a:close/>
                    <a:moveTo>
                      <a:pt x="21533" y="17071"/>
                    </a:moveTo>
                    <a:lnTo>
                      <a:pt x="19920" y="17071"/>
                    </a:lnTo>
                    <a:lnTo>
                      <a:pt x="19920" y="12890"/>
                    </a:lnTo>
                    <a:lnTo>
                      <a:pt x="21533" y="12890"/>
                    </a:lnTo>
                    <a:lnTo>
                      <a:pt x="21533" y="17071"/>
                    </a:lnTo>
                    <a:close/>
                    <a:moveTo>
                      <a:pt x="21533" y="12890"/>
                    </a:moveTo>
                    <a:lnTo>
                      <a:pt x="19920" y="12890"/>
                    </a:lnTo>
                    <a:lnTo>
                      <a:pt x="19920" y="8710"/>
                    </a:lnTo>
                    <a:lnTo>
                      <a:pt x="21533" y="8710"/>
                    </a:lnTo>
                    <a:lnTo>
                      <a:pt x="21533" y="12890"/>
                    </a:lnTo>
                    <a:close/>
                    <a:moveTo>
                      <a:pt x="21533" y="8535"/>
                    </a:moveTo>
                    <a:lnTo>
                      <a:pt x="19920" y="8535"/>
                    </a:lnTo>
                    <a:lnTo>
                      <a:pt x="19920" y="4355"/>
                    </a:lnTo>
                    <a:lnTo>
                      <a:pt x="21533" y="4355"/>
                    </a:lnTo>
                    <a:lnTo>
                      <a:pt x="21533" y="8535"/>
                    </a:lnTo>
                    <a:close/>
                    <a:moveTo>
                      <a:pt x="19920" y="4181"/>
                    </a:moveTo>
                    <a:lnTo>
                      <a:pt x="19920" y="0"/>
                    </a:lnTo>
                    <a:lnTo>
                      <a:pt x="21533" y="0"/>
                    </a:lnTo>
                    <a:lnTo>
                      <a:pt x="21533" y="4181"/>
                    </a:lnTo>
                    <a:lnTo>
                      <a:pt x="19920" y="4181"/>
                    </a:lnTo>
                    <a:close/>
                  </a:path>
                </a:pathLst>
              </a:custGeom>
              <a:solidFill>
                <a:srgbClr val="BC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1" name="Freeform 44"/>
              <p:cNvSpPr/>
              <p:nvPr/>
            </p:nvSpPr>
            <p:spPr>
              <a:xfrm>
                <a:off x="4608443" y="1252385"/>
                <a:ext cx="2011245" cy="633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2" h="21505" extrusionOk="0">
                    <a:moveTo>
                      <a:pt x="164" y="21364"/>
                    </a:moveTo>
                    <a:cubicBezTo>
                      <a:pt x="1770" y="17195"/>
                      <a:pt x="1770" y="17195"/>
                      <a:pt x="1770" y="17195"/>
                    </a:cubicBezTo>
                    <a:cubicBezTo>
                      <a:pt x="3377" y="17953"/>
                      <a:pt x="3377" y="17953"/>
                      <a:pt x="3377" y="17953"/>
                    </a:cubicBezTo>
                    <a:cubicBezTo>
                      <a:pt x="5043" y="13595"/>
                      <a:pt x="5043" y="13595"/>
                      <a:pt x="5043" y="13595"/>
                    </a:cubicBezTo>
                    <a:cubicBezTo>
                      <a:pt x="6649" y="14164"/>
                      <a:pt x="6649" y="14164"/>
                      <a:pt x="6649" y="14164"/>
                    </a:cubicBezTo>
                    <a:cubicBezTo>
                      <a:pt x="8316" y="16248"/>
                      <a:pt x="8316" y="16248"/>
                      <a:pt x="8316" y="16248"/>
                    </a:cubicBezTo>
                    <a:cubicBezTo>
                      <a:pt x="9982" y="10942"/>
                      <a:pt x="9982" y="10942"/>
                      <a:pt x="9982" y="10942"/>
                    </a:cubicBezTo>
                    <a:cubicBezTo>
                      <a:pt x="11588" y="12079"/>
                      <a:pt x="11588" y="12079"/>
                      <a:pt x="11588" y="12079"/>
                    </a:cubicBezTo>
                    <a:cubicBezTo>
                      <a:pt x="13314" y="9995"/>
                      <a:pt x="13314" y="9995"/>
                      <a:pt x="13314" y="9995"/>
                    </a:cubicBezTo>
                    <a:cubicBezTo>
                      <a:pt x="14921" y="6964"/>
                      <a:pt x="14921" y="6964"/>
                      <a:pt x="14921" y="6964"/>
                    </a:cubicBezTo>
                    <a:cubicBezTo>
                      <a:pt x="16527" y="8290"/>
                      <a:pt x="16527" y="8290"/>
                      <a:pt x="16527" y="8290"/>
                    </a:cubicBezTo>
                    <a:cubicBezTo>
                      <a:pt x="18193" y="10942"/>
                      <a:pt x="18193" y="10942"/>
                      <a:pt x="18193" y="10942"/>
                    </a:cubicBezTo>
                    <a:cubicBezTo>
                      <a:pt x="19859" y="7721"/>
                      <a:pt x="19859" y="7721"/>
                      <a:pt x="19859" y="7721"/>
                    </a:cubicBezTo>
                    <a:cubicBezTo>
                      <a:pt x="21525" y="332"/>
                      <a:pt x="21525" y="332"/>
                      <a:pt x="21525" y="332"/>
                    </a:cubicBezTo>
                    <a:cubicBezTo>
                      <a:pt x="21585" y="332"/>
                      <a:pt x="21525" y="142"/>
                      <a:pt x="21525" y="142"/>
                    </a:cubicBezTo>
                    <a:cubicBezTo>
                      <a:pt x="21466" y="-47"/>
                      <a:pt x="21466" y="-47"/>
                      <a:pt x="21406" y="142"/>
                    </a:cubicBezTo>
                    <a:cubicBezTo>
                      <a:pt x="19800" y="7342"/>
                      <a:pt x="19800" y="7342"/>
                      <a:pt x="19800" y="7342"/>
                    </a:cubicBezTo>
                    <a:cubicBezTo>
                      <a:pt x="18193" y="10374"/>
                      <a:pt x="18193" y="10374"/>
                      <a:pt x="18193" y="10374"/>
                    </a:cubicBezTo>
                    <a:cubicBezTo>
                      <a:pt x="16587" y="7911"/>
                      <a:pt x="16587" y="7911"/>
                      <a:pt x="16587" y="7911"/>
                    </a:cubicBezTo>
                    <a:cubicBezTo>
                      <a:pt x="14861" y="6395"/>
                      <a:pt x="14861" y="6395"/>
                      <a:pt x="14861" y="6395"/>
                    </a:cubicBezTo>
                    <a:cubicBezTo>
                      <a:pt x="13195" y="9616"/>
                      <a:pt x="13195" y="9616"/>
                      <a:pt x="13195" y="9616"/>
                    </a:cubicBezTo>
                    <a:cubicBezTo>
                      <a:pt x="11588" y="11511"/>
                      <a:pt x="11588" y="11511"/>
                      <a:pt x="11588" y="11511"/>
                    </a:cubicBezTo>
                    <a:cubicBezTo>
                      <a:pt x="9922" y="10564"/>
                      <a:pt x="9922" y="10564"/>
                      <a:pt x="9922" y="10564"/>
                    </a:cubicBezTo>
                    <a:cubicBezTo>
                      <a:pt x="8316" y="15679"/>
                      <a:pt x="8316" y="15679"/>
                      <a:pt x="8316" y="15679"/>
                    </a:cubicBezTo>
                    <a:cubicBezTo>
                      <a:pt x="6709" y="13785"/>
                      <a:pt x="6709" y="13785"/>
                      <a:pt x="6709" y="13785"/>
                    </a:cubicBezTo>
                    <a:cubicBezTo>
                      <a:pt x="4983" y="13027"/>
                      <a:pt x="4983" y="13027"/>
                      <a:pt x="4983" y="13027"/>
                    </a:cubicBezTo>
                    <a:cubicBezTo>
                      <a:pt x="3377" y="17385"/>
                      <a:pt x="3377" y="17385"/>
                      <a:pt x="3377" y="17385"/>
                    </a:cubicBezTo>
                    <a:cubicBezTo>
                      <a:pt x="1711" y="16627"/>
                      <a:pt x="1711" y="16627"/>
                      <a:pt x="1711" y="16627"/>
                    </a:cubicBezTo>
                    <a:cubicBezTo>
                      <a:pt x="45" y="20985"/>
                      <a:pt x="45" y="20985"/>
                      <a:pt x="45" y="20985"/>
                    </a:cubicBezTo>
                    <a:cubicBezTo>
                      <a:pt x="-15" y="21174"/>
                      <a:pt x="-15" y="21364"/>
                      <a:pt x="45" y="21364"/>
                    </a:cubicBezTo>
                    <a:cubicBezTo>
                      <a:pt x="45" y="21553"/>
                      <a:pt x="104" y="21553"/>
                      <a:pt x="164" y="21364"/>
                    </a:cubicBezTo>
                    <a:close/>
                  </a:path>
                </a:pathLst>
              </a:custGeom>
              <a:solidFill>
                <a:srgbClr val="05A8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2" name="Freeform 45"/>
              <p:cNvSpPr/>
              <p:nvPr/>
            </p:nvSpPr>
            <p:spPr>
              <a:xfrm>
                <a:off x="4610140" y="1519059"/>
                <a:ext cx="2011245" cy="3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2" h="21418" extrusionOk="0">
                    <a:moveTo>
                      <a:pt x="86" y="21273"/>
                    </a:moveTo>
                    <a:cubicBezTo>
                      <a:pt x="1752" y="17018"/>
                      <a:pt x="1752" y="17018"/>
                      <a:pt x="1752" y="17018"/>
                    </a:cubicBezTo>
                    <a:cubicBezTo>
                      <a:pt x="3359" y="18327"/>
                      <a:pt x="3359" y="18327"/>
                      <a:pt x="3359" y="18327"/>
                    </a:cubicBezTo>
                    <a:cubicBezTo>
                      <a:pt x="5025" y="15055"/>
                      <a:pt x="5025" y="15055"/>
                      <a:pt x="5025" y="15055"/>
                    </a:cubicBezTo>
                    <a:cubicBezTo>
                      <a:pt x="6631" y="14073"/>
                      <a:pt x="6631" y="14073"/>
                      <a:pt x="6631" y="14073"/>
                    </a:cubicBezTo>
                    <a:cubicBezTo>
                      <a:pt x="8298" y="14400"/>
                      <a:pt x="8298" y="14400"/>
                      <a:pt x="8298" y="14400"/>
                    </a:cubicBezTo>
                    <a:cubicBezTo>
                      <a:pt x="9964" y="10473"/>
                      <a:pt x="9964" y="10473"/>
                      <a:pt x="9964" y="10473"/>
                    </a:cubicBezTo>
                    <a:cubicBezTo>
                      <a:pt x="11570" y="11127"/>
                      <a:pt x="11570" y="11127"/>
                      <a:pt x="11570" y="11127"/>
                    </a:cubicBezTo>
                    <a:cubicBezTo>
                      <a:pt x="13296" y="9818"/>
                      <a:pt x="13296" y="9818"/>
                      <a:pt x="13296" y="9818"/>
                    </a:cubicBezTo>
                    <a:cubicBezTo>
                      <a:pt x="14903" y="1309"/>
                      <a:pt x="14903" y="1309"/>
                      <a:pt x="14903" y="1309"/>
                    </a:cubicBezTo>
                    <a:cubicBezTo>
                      <a:pt x="16450" y="9491"/>
                      <a:pt x="16450" y="9491"/>
                      <a:pt x="16450" y="9491"/>
                    </a:cubicBezTo>
                    <a:cubicBezTo>
                      <a:pt x="18175" y="14727"/>
                      <a:pt x="18175" y="14727"/>
                      <a:pt x="18175" y="14727"/>
                    </a:cubicBezTo>
                    <a:cubicBezTo>
                      <a:pt x="19841" y="13418"/>
                      <a:pt x="19841" y="13418"/>
                      <a:pt x="19841" y="13418"/>
                    </a:cubicBezTo>
                    <a:cubicBezTo>
                      <a:pt x="21507" y="5236"/>
                      <a:pt x="21507" y="5236"/>
                      <a:pt x="21507" y="5236"/>
                    </a:cubicBezTo>
                    <a:cubicBezTo>
                      <a:pt x="21567" y="4909"/>
                      <a:pt x="21567" y="4582"/>
                      <a:pt x="21507" y="4582"/>
                    </a:cubicBezTo>
                    <a:cubicBezTo>
                      <a:pt x="21507" y="4255"/>
                      <a:pt x="21448" y="4255"/>
                      <a:pt x="21388" y="4582"/>
                    </a:cubicBezTo>
                    <a:cubicBezTo>
                      <a:pt x="19782" y="12436"/>
                      <a:pt x="19782" y="12436"/>
                      <a:pt x="19782" y="12436"/>
                    </a:cubicBezTo>
                    <a:cubicBezTo>
                      <a:pt x="18175" y="13745"/>
                      <a:pt x="18175" y="13745"/>
                      <a:pt x="18175" y="13745"/>
                    </a:cubicBezTo>
                    <a:cubicBezTo>
                      <a:pt x="16569" y="8836"/>
                      <a:pt x="16569" y="8836"/>
                      <a:pt x="16569" y="8836"/>
                    </a:cubicBezTo>
                    <a:cubicBezTo>
                      <a:pt x="14903" y="0"/>
                      <a:pt x="14903" y="0"/>
                      <a:pt x="14903" y="0"/>
                    </a:cubicBezTo>
                    <a:cubicBezTo>
                      <a:pt x="13177" y="9164"/>
                      <a:pt x="13177" y="9164"/>
                      <a:pt x="13177" y="9164"/>
                    </a:cubicBezTo>
                    <a:cubicBezTo>
                      <a:pt x="11570" y="10145"/>
                      <a:pt x="11570" y="10145"/>
                      <a:pt x="11570" y="10145"/>
                    </a:cubicBezTo>
                    <a:cubicBezTo>
                      <a:pt x="9904" y="9818"/>
                      <a:pt x="9904" y="9818"/>
                      <a:pt x="9904" y="9818"/>
                    </a:cubicBezTo>
                    <a:cubicBezTo>
                      <a:pt x="8298" y="13745"/>
                      <a:pt x="8298" y="13745"/>
                      <a:pt x="8298" y="13745"/>
                    </a:cubicBezTo>
                    <a:cubicBezTo>
                      <a:pt x="6631" y="13091"/>
                      <a:pt x="6631" y="13091"/>
                      <a:pt x="6631" y="13091"/>
                    </a:cubicBezTo>
                    <a:cubicBezTo>
                      <a:pt x="4965" y="14400"/>
                      <a:pt x="4965" y="14400"/>
                      <a:pt x="4965" y="14400"/>
                    </a:cubicBezTo>
                    <a:cubicBezTo>
                      <a:pt x="3359" y="17345"/>
                      <a:pt x="3359" y="17345"/>
                      <a:pt x="3359" y="17345"/>
                    </a:cubicBezTo>
                    <a:cubicBezTo>
                      <a:pt x="1693" y="16036"/>
                      <a:pt x="1693" y="16036"/>
                      <a:pt x="1693" y="16036"/>
                    </a:cubicBezTo>
                    <a:cubicBezTo>
                      <a:pt x="27" y="20618"/>
                      <a:pt x="27" y="20618"/>
                      <a:pt x="27" y="20618"/>
                    </a:cubicBezTo>
                    <a:cubicBezTo>
                      <a:pt x="27" y="20618"/>
                      <a:pt x="-33" y="20945"/>
                      <a:pt x="27" y="21273"/>
                    </a:cubicBezTo>
                    <a:cubicBezTo>
                      <a:pt x="27" y="21273"/>
                      <a:pt x="86" y="21600"/>
                      <a:pt x="86" y="21273"/>
                    </a:cubicBezTo>
                    <a:close/>
                  </a:path>
                </a:pathLst>
              </a:custGeom>
              <a:solidFill>
                <a:srgbClr val="6200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3" name="Freeform 46"/>
              <p:cNvSpPr/>
              <p:nvPr/>
            </p:nvSpPr>
            <p:spPr>
              <a:xfrm>
                <a:off x="4607055" y="922604"/>
                <a:ext cx="2015718" cy="18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" y="21600"/>
                    </a:moveTo>
                    <a:cubicBezTo>
                      <a:pt x="21481" y="21600"/>
                      <a:pt x="21481" y="21600"/>
                      <a:pt x="21481" y="21600"/>
                    </a:cubicBezTo>
                    <a:cubicBezTo>
                      <a:pt x="21540" y="21600"/>
                      <a:pt x="21600" y="14400"/>
                      <a:pt x="21600" y="7200"/>
                    </a:cubicBezTo>
                    <a:cubicBezTo>
                      <a:pt x="21600" y="7200"/>
                      <a:pt x="21540" y="0"/>
                      <a:pt x="21481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60" y="0"/>
                      <a:pt x="0" y="7200"/>
                      <a:pt x="0" y="7200"/>
                    </a:cubicBezTo>
                    <a:cubicBezTo>
                      <a:pt x="0" y="14400"/>
                      <a:pt x="60" y="21600"/>
                      <a:pt x="119" y="21600"/>
                    </a:cubicBezTo>
                  </a:path>
                </a:pathLst>
              </a:custGeom>
              <a:solidFill>
                <a:srgbClr val="D1D3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4" name="Freeform 47"/>
              <p:cNvSpPr/>
              <p:nvPr/>
            </p:nvSpPr>
            <p:spPr>
              <a:xfrm>
                <a:off x="4607055" y="994296"/>
                <a:ext cx="2015718" cy="18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" y="21600"/>
                    </a:moveTo>
                    <a:cubicBezTo>
                      <a:pt x="21481" y="21600"/>
                      <a:pt x="21481" y="21600"/>
                      <a:pt x="21481" y="21600"/>
                    </a:cubicBezTo>
                    <a:cubicBezTo>
                      <a:pt x="21540" y="21600"/>
                      <a:pt x="21600" y="21600"/>
                      <a:pt x="21600" y="14400"/>
                    </a:cubicBezTo>
                    <a:cubicBezTo>
                      <a:pt x="21600" y="7200"/>
                      <a:pt x="21540" y="0"/>
                      <a:pt x="21481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60" y="0"/>
                      <a:pt x="0" y="7200"/>
                      <a:pt x="0" y="14400"/>
                    </a:cubicBezTo>
                    <a:cubicBezTo>
                      <a:pt x="0" y="21600"/>
                      <a:pt x="60" y="21600"/>
                      <a:pt x="119" y="21600"/>
                    </a:cubicBezTo>
                  </a:path>
                </a:pathLst>
              </a:custGeom>
              <a:solidFill>
                <a:srgbClr val="D1D3D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5" name="Freeform 48"/>
              <p:cNvSpPr/>
              <p:nvPr/>
            </p:nvSpPr>
            <p:spPr>
              <a:xfrm>
                <a:off x="1947140" y="762646"/>
                <a:ext cx="521594" cy="928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675"/>
                    </a:moveTo>
                    <a:cubicBezTo>
                      <a:pt x="15855" y="21600"/>
                      <a:pt x="15855" y="21600"/>
                      <a:pt x="15855" y="21600"/>
                    </a:cubicBezTo>
                    <a:cubicBezTo>
                      <a:pt x="19532" y="19272"/>
                      <a:pt x="21600" y="16297"/>
                      <a:pt x="21600" y="13063"/>
                    </a:cubicBezTo>
                    <a:cubicBezTo>
                      <a:pt x="21600" y="6079"/>
                      <a:pt x="12179" y="388"/>
                      <a:pt x="0" y="0"/>
                    </a:cubicBezTo>
                    <a:lnTo>
                      <a:pt x="0" y="12675"/>
                    </a:lnTo>
                    <a:close/>
                  </a:path>
                </a:pathLst>
              </a:custGeom>
              <a:solidFill>
                <a:srgbClr val="605D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6" name="Freeform 49"/>
              <p:cNvSpPr/>
              <p:nvPr/>
            </p:nvSpPr>
            <p:spPr>
              <a:xfrm>
                <a:off x="1348659" y="1363206"/>
                <a:ext cx="933050" cy="523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60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14" y="11949"/>
                      <a:pt x="6043" y="21600"/>
                      <a:pt x="12986" y="21600"/>
                    </a:cubicBezTo>
                    <a:cubicBezTo>
                      <a:pt x="16329" y="21600"/>
                      <a:pt x="19286" y="19302"/>
                      <a:pt x="21600" y="15855"/>
                    </a:cubicBezTo>
                    <a:lnTo>
                      <a:pt x="12600" y="0"/>
                    </a:lnTo>
                    <a:close/>
                  </a:path>
                </a:pathLst>
              </a:custGeom>
              <a:solidFill>
                <a:srgbClr val="C5C5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7" name="Freeform 50"/>
              <p:cNvSpPr/>
              <p:nvPr/>
            </p:nvSpPr>
            <p:spPr>
              <a:xfrm>
                <a:off x="1348659" y="762646"/>
                <a:ext cx="521594" cy="52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0111" y="689"/>
                      <a:pt x="919" y="9881"/>
                      <a:pt x="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AFAF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8" name="Freeform 51"/>
              <p:cNvSpPr/>
              <p:nvPr/>
            </p:nvSpPr>
            <p:spPr>
              <a:xfrm>
                <a:off x="2641212" y="629650"/>
                <a:ext cx="1205275" cy="37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9" y="21600"/>
                    </a:moveTo>
                    <a:cubicBezTo>
                      <a:pt x="21202" y="21600"/>
                      <a:pt x="21202" y="21600"/>
                      <a:pt x="21202" y="21600"/>
                    </a:cubicBezTo>
                    <a:cubicBezTo>
                      <a:pt x="21401" y="21600"/>
                      <a:pt x="21600" y="15429"/>
                      <a:pt x="21600" y="9257"/>
                    </a:cubicBezTo>
                    <a:cubicBezTo>
                      <a:pt x="21600" y="3086"/>
                      <a:pt x="21401" y="0"/>
                      <a:pt x="21202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199" y="0"/>
                      <a:pt x="0" y="3086"/>
                      <a:pt x="0" y="9257"/>
                    </a:cubicBezTo>
                    <a:cubicBezTo>
                      <a:pt x="0" y="15429"/>
                      <a:pt x="199" y="21600"/>
                      <a:pt x="299" y="21600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9" name="Freeform 52"/>
              <p:cNvSpPr/>
              <p:nvPr/>
            </p:nvSpPr>
            <p:spPr>
              <a:xfrm>
                <a:off x="2641212" y="872784"/>
                <a:ext cx="1205275" cy="39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9" y="21600"/>
                    </a:moveTo>
                    <a:cubicBezTo>
                      <a:pt x="21202" y="21600"/>
                      <a:pt x="21202" y="21600"/>
                      <a:pt x="21202" y="21600"/>
                    </a:cubicBezTo>
                    <a:cubicBezTo>
                      <a:pt x="21401" y="21600"/>
                      <a:pt x="21600" y="15429"/>
                      <a:pt x="21600" y="9257"/>
                    </a:cubicBezTo>
                    <a:cubicBezTo>
                      <a:pt x="21600" y="3086"/>
                      <a:pt x="21401" y="0"/>
                      <a:pt x="21202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199" y="0"/>
                      <a:pt x="0" y="3086"/>
                      <a:pt x="0" y="9257"/>
                    </a:cubicBezTo>
                    <a:cubicBezTo>
                      <a:pt x="0" y="15429"/>
                      <a:pt x="199" y="21600"/>
                      <a:pt x="299" y="21600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0" name="Freeform 53"/>
              <p:cNvSpPr/>
              <p:nvPr/>
            </p:nvSpPr>
            <p:spPr>
              <a:xfrm>
                <a:off x="2641212" y="1117995"/>
                <a:ext cx="1205275" cy="39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9" y="21600"/>
                    </a:moveTo>
                    <a:cubicBezTo>
                      <a:pt x="21202" y="21600"/>
                      <a:pt x="21202" y="21600"/>
                      <a:pt x="21202" y="21600"/>
                    </a:cubicBezTo>
                    <a:cubicBezTo>
                      <a:pt x="21401" y="21600"/>
                      <a:pt x="21600" y="15429"/>
                      <a:pt x="21600" y="9257"/>
                    </a:cubicBezTo>
                    <a:cubicBezTo>
                      <a:pt x="21600" y="3086"/>
                      <a:pt x="21401" y="0"/>
                      <a:pt x="21202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199" y="0"/>
                      <a:pt x="0" y="3086"/>
                      <a:pt x="0" y="9257"/>
                    </a:cubicBezTo>
                    <a:cubicBezTo>
                      <a:pt x="0" y="15429"/>
                      <a:pt x="199" y="21600"/>
                      <a:pt x="299" y="21600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1" name="Freeform 54"/>
              <p:cNvSpPr/>
              <p:nvPr/>
            </p:nvSpPr>
            <p:spPr>
              <a:xfrm>
                <a:off x="2641212" y="1363206"/>
                <a:ext cx="1205275" cy="39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9" y="21600"/>
                    </a:moveTo>
                    <a:cubicBezTo>
                      <a:pt x="21202" y="21600"/>
                      <a:pt x="21202" y="21600"/>
                      <a:pt x="21202" y="21600"/>
                    </a:cubicBezTo>
                    <a:cubicBezTo>
                      <a:pt x="21401" y="21600"/>
                      <a:pt x="21600" y="15429"/>
                      <a:pt x="21600" y="9257"/>
                    </a:cubicBezTo>
                    <a:cubicBezTo>
                      <a:pt x="21600" y="3086"/>
                      <a:pt x="21401" y="0"/>
                      <a:pt x="21202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199" y="0"/>
                      <a:pt x="0" y="3086"/>
                      <a:pt x="0" y="9257"/>
                    </a:cubicBezTo>
                    <a:cubicBezTo>
                      <a:pt x="0" y="15429"/>
                      <a:pt x="199" y="21600"/>
                      <a:pt x="299" y="21600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2" name="Freeform 55"/>
              <p:cNvSpPr/>
              <p:nvPr/>
            </p:nvSpPr>
            <p:spPr>
              <a:xfrm>
                <a:off x="2641212" y="1608417"/>
                <a:ext cx="1205275" cy="37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9" y="21600"/>
                    </a:moveTo>
                    <a:cubicBezTo>
                      <a:pt x="21202" y="21600"/>
                      <a:pt x="21202" y="21600"/>
                      <a:pt x="21202" y="21600"/>
                    </a:cubicBezTo>
                    <a:cubicBezTo>
                      <a:pt x="21401" y="21600"/>
                      <a:pt x="21600" y="15429"/>
                      <a:pt x="21600" y="9257"/>
                    </a:cubicBezTo>
                    <a:cubicBezTo>
                      <a:pt x="21600" y="3086"/>
                      <a:pt x="21401" y="0"/>
                      <a:pt x="21202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199" y="0"/>
                      <a:pt x="0" y="3086"/>
                      <a:pt x="0" y="9257"/>
                    </a:cubicBezTo>
                    <a:cubicBezTo>
                      <a:pt x="0" y="15429"/>
                      <a:pt x="199" y="21600"/>
                      <a:pt x="299" y="21600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3" name="Freeform 56"/>
              <p:cNvSpPr/>
              <p:nvPr/>
            </p:nvSpPr>
            <p:spPr>
              <a:xfrm>
                <a:off x="2641212" y="1851549"/>
                <a:ext cx="1205275" cy="39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9" y="21600"/>
                    </a:moveTo>
                    <a:cubicBezTo>
                      <a:pt x="21202" y="21600"/>
                      <a:pt x="21202" y="21600"/>
                      <a:pt x="21202" y="21600"/>
                    </a:cubicBezTo>
                    <a:cubicBezTo>
                      <a:pt x="21401" y="21600"/>
                      <a:pt x="21600" y="15429"/>
                      <a:pt x="21600" y="9257"/>
                    </a:cubicBezTo>
                    <a:cubicBezTo>
                      <a:pt x="21600" y="3086"/>
                      <a:pt x="21401" y="0"/>
                      <a:pt x="21202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199" y="0"/>
                      <a:pt x="0" y="3086"/>
                      <a:pt x="0" y="9257"/>
                    </a:cubicBezTo>
                    <a:cubicBezTo>
                      <a:pt x="0" y="15429"/>
                      <a:pt x="199" y="21600"/>
                      <a:pt x="299" y="21600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4" name="Freeform 57"/>
              <p:cNvSpPr/>
              <p:nvPr/>
            </p:nvSpPr>
            <p:spPr>
              <a:xfrm>
                <a:off x="4168585" y="2249473"/>
                <a:ext cx="2694260" cy="1746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3" h="21513" extrusionOk="0">
                    <a:moveTo>
                      <a:pt x="8410" y="5311"/>
                    </a:moveTo>
                    <a:cubicBezTo>
                      <a:pt x="8410" y="5311"/>
                      <a:pt x="8410" y="5311"/>
                      <a:pt x="8410" y="5311"/>
                    </a:cubicBezTo>
                    <a:moveTo>
                      <a:pt x="8631" y="6133"/>
                    </a:moveTo>
                    <a:cubicBezTo>
                      <a:pt x="8631" y="6202"/>
                      <a:pt x="8498" y="6271"/>
                      <a:pt x="8498" y="6271"/>
                    </a:cubicBezTo>
                    <a:cubicBezTo>
                      <a:pt x="8498" y="6339"/>
                      <a:pt x="8498" y="6339"/>
                      <a:pt x="8498" y="6339"/>
                    </a:cubicBezTo>
                    <a:cubicBezTo>
                      <a:pt x="8410" y="6476"/>
                      <a:pt x="8277" y="6408"/>
                      <a:pt x="8189" y="6545"/>
                    </a:cubicBezTo>
                    <a:cubicBezTo>
                      <a:pt x="8189" y="6545"/>
                      <a:pt x="8189" y="6545"/>
                      <a:pt x="8189" y="6545"/>
                    </a:cubicBezTo>
                    <a:cubicBezTo>
                      <a:pt x="8144" y="6545"/>
                      <a:pt x="8056" y="6545"/>
                      <a:pt x="8056" y="6476"/>
                    </a:cubicBezTo>
                    <a:cubicBezTo>
                      <a:pt x="8056" y="6476"/>
                      <a:pt x="8056" y="6613"/>
                      <a:pt x="8056" y="6613"/>
                    </a:cubicBezTo>
                    <a:cubicBezTo>
                      <a:pt x="8011" y="6613"/>
                      <a:pt x="7879" y="7231"/>
                      <a:pt x="7790" y="7093"/>
                    </a:cubicBezTo>
                    <a:cubicBezTo>
                      <a:pt x="7790" y="7162"/>
                      <a:pt x="7790" y="7162"/>
                      <a:pt x="7790" y="7162"/>
                    </a:cubicBezTo>
                    <a:cubicBezTo>
                      <a:pt x="7790" y="7093"/>
                      <a:pt x="7790" y="7093"/>
                      <a:pt x="7790" y="7093"/>
                    </a:cubicBezTo>
                    <a:cubicBezTo>
                      <a:pt x="7790" y="7093"/>
                      <a:pt x="7746" y="7162"/>
                      <a:pt x="7746" y="7162"/>
                    </a:cubicBezTo>
                    <a:cubicBezTo>
                      <a:pt x="7746" y="7162"/>
                      <a:pt x="7702" y="7162"/>
                      <a:pt x="7746" y="7162"/>
                    </a:cubicBezTo>
                    <a:cubicBezTo>
                      <a:pt x="7746" y="7093"/>
                      <a:pt x="7746" y="7093"/>
                      <a:pt x="7790" y="7025"/>
                    </a:cubicBezTo>
                    <a:cubicBezTo>
                      <a:pt x="7746" y="7025"/>
                      <a:pt x="7746" y="7025"/>
                      <a:pt x="7702" y="7025"/>
                    </a:cubicBezTo>
                    <a:cubicBezTo>
                      <a:pt x="7746" y="7025"/>
                      <a:pt x="7746" y="7025"/>
                      <a:pt x="7746" y="7025"/>
                    </a:cubicBezTo>
                    <a:cubicBezTo>
                      <a:pt x="7746" y="7025"/>
                      <a:pt x="7702" y="7162"/>
                      <a:pt x="7657" y="7162"/>
                    </a:cubicBezTo>
                    <a:cubicBezTo>
                      <a:pt x="7657" y="7162"/>
                      <a:pt x="7613" y="7162"/>
                      <a:pt x="7613" y="7162"/>
                    </a:cubicBezTo>
                    <a:cubicBezTo>
                      <a:pt x="7613" y="7162"/>
                      <a:pt x="7525" y="7299"/>
                      <a:pt x="7525" y="7299"/>
                    </a:cubicBezTo>
                    <a:cubicBezTo>
                      <a:pt x="7569" y="7299"/>
                      <a:pt x="7569" y="7368"/>
                      <a:pt x="7569" y="7436"/>
                    </a:cubicBezTo>
                    <a:cubicBezTo>
                      <a:pt x="7613" y="7436"/>
                      <a:pt x="7525" y="7436"/>
                      <a:pt x="7525" y="7436"/>
                    </a:cubicBezTo>
                    <a:cubicBezTo>
                      <a:pt x="7525" y="7505"/>
                      <a:pt x="7613" y="7505"/>
                      <a:pt x="7525" y="7642"/>
                    </a:cubicBezTo>
                    <a:cubicBezTo>
                      <a:pt x="7525" y="7642"/>
                      <a:pt x="7525" y="7642"/>
                      <a:pt x="7525" y="7642"/>
                    </a:cubicBezTo>
                    <a:cubicBezTo>
                      <a:pt x="7525" y="7642"/>
                      <a:pt x="7525" y="7642"/>
                      <a:pt x="7525" y="7642"/>
                    </a:cubicBezTo>
                    <a:cubicBezTo>
                      <a:pt x="7525" y="7642"/>
                      <a:pt x="7525" y="7711"/>
                      <a:pt x="7480" y="7779"/>
                    </a:cubicBezTo>
                    <a:cubicBezTo>
                      <a:pt x="7436" y="7848"/>
                      <a:pt x="7480" y="7779"/>
                      <a:pt x="7480" y="7779"/>
                    </a:cubicBezTo>
                    <a:cubicBezTo>
                      <a:pt x="7436" y="7779"/>
                      <a:pt x="7436" y="7779"/>
                      <a:pt x="7436" y="7779"/>
                    </a:cubicBezTo>
                    <a:cubicBezTo>
                      <a:pt x="7436" y="7779"/>
                      <a:pt x="7436" y="7779"/>
                      <a:pt x="7436" y="7779"/>
                    </a:cubicBezTo>
                    <a:cubicBezTo>
                      <a:pt x="7436" y="7779"/>
                      <a:pt x="7436" y="7779"/>
                      <a:pt x="7436" y="7779"/>
                    </a:cubicBezTo>
                    <a:cubicBezTo>
                      <a:pt x="7480" y="7779"/>
                      <a:pt x="7480" y="7985"/>
                      <a:pt x="7436" y="7985"/>
                    </a:cubicBezTo>
                    <a:cubicBezTo>
                      <a:pt x="7436" y="8053"/>
                      <a:pt x="7436" y="8053"/>
                      <a:pt x="7436" y="8053"/>
                    </a:cubicBezTo>
                    <a:cubicBezTo>
                      <a:pt x="7436" y="8053"/>
                      <a:pt x="7436" y="8053"/>
                      <a:pt x="7436" y="8053"/>
                    </a:cubicBezTo>
                    <a:cubicBezTo>
                      <a:pt x="7436" y="8053"/>
                      <a:pt x="7436" y="8122"/>
                      <a:pt x="7436" y="8191"/>
                    </a:cubicBezTo>
                    <a:cubicBezTo>
                      <a:pt x="7436" y="8191"/>
                      <a:pt x="7392" y="8396"/>
                      <a:pt x="7348" y="8328"/>
                    </a:cubicBezTo>
                    <a:cubicBezTo>
                      <a:pt x="7303" y="8259"/>
                      <a:pt x="7303" y="8259"/>
                      <a:pt x="7303" y="8259"/>
                    </a:cubicBezTo>
                    <a:cubicBezTo>
                      <a:pt x="7259" y="8259"/>
                      <a:pt x="7303" y="8259"/>
                      <a:pt x="7303" y="8191"/>
                    </a:cubicBezTo>
                    <a:cubicBezTo>
                      <a:pt x="7259" y="8191"/>
                      <a:pt x="7259" y="8191"/>
                      <a:pt x="7259" y="8122"/>
                    </a:cubicBezTo>
                    <a:cubicBezTo>
                      <a:pt x="7215" y="8122"/>
                      <a:pt x="7215" y="8122"/>
                      <a:pt x="7215" y="8191"/>
                    </a:cubicBezTo>
                    <a:cubicBezTo>
                      <a:pt x="7215" y="8122"/>
                      <a:pt x="7215" y="8122"/>
                      <a:pt x="7215" y="8122"/>
                    </a:cubicBezTo>
                    <a:cubicBezTo>
                      <a:pt x="7215" y="8122"/>
                      <a:pt x="7170" y="8122"/>
                      <a:pt x="7170" y="8122"/>
                    </a:cubicBezTo>
                    <a:cubicBezTo>
                      <a:pt x="7170" y="8122"/>
                      <a:pt x="7170" y="8122"/>
                      <a:pt x="7170" y="8122"/>
                    </a:cubicBezTo>
                    <a:cubicBezTo>
                      <a:pt x="7170" y="8259"/>
                      <a:pt x="7082" y="8122"/>
                      <a:pt x="7082" y="8053"/>
                    </a:cubicBezTo>
                    <a:cubicBezTo>
                      <a:pt x="7082" y="8053"/>
                      <a:pt x="7082" y="8053"/>
                      <a:pt x="7082" y="8053"/>
                    </a:cubicBezTo>
                    <a:cubicBezTo>
                      <a:pt x="7082" y="8053"/>
                      <a:pt x="7082" y="8053"/>
                      <a:pt x="7082" y="8053"/>
                    </a:cubicBezTo>
                    <a:cubicBezTo>
                      <a:pt x="7038" y="7985"/>
                      <a:pt x="7038" y="7985"/>
                      <a:pt x="7038" y="7985"/>
                    </a:cubicBezTo>
                    <a:cubicBezTo>
                      <a:pt x="7082" y="7985"/>
                      <a:pt x="7038" y="7985"/>
                      <a:pt x="7082" y="7916"/>
                    </a:cubicBezTo>
                    <a:cubicBezTo>
                      <a:pt x="7082" y="7916"/>
                      <a:pt x="7082" y="7985"/>
                      <a:pt x="7038" y="7985"/>
                    </a:cubicBezTo>
                    <a:cubicBezTo>
                      <a:pt x="7038" y="7916"/>
                      <a:pt x="7038" y="7916"/>
                      <a:pt x="7082" y="7916"/>
                    </a:cubicBezTo>
                    <a:cubicBezTo>
                      <a:pt x="7038" y="7916"/>
                      <a:pt x="7038" y="7916"/>
                      <a:pt x="7038" y="7916"/>
                    </a:cubicBezTo>
                    <a:cubicBezTo>
                      <a:pt x="7082" y="7779"/>
                      <a:pt x="6861" y="7505"/>
                      <a:pt x="6905" y="7299"/>
                    </a:cubicBezTo>
                    <a:cubicBezTo>
                      <a:pt x="6861" y="7231"/>
                      <a:pt x="6861" y="7299"/>
                      <a:pt x="6861" y="7162"/>
                    </a:cubicBezTo>
                    <a:cubicBezTo>
                      <a:pt x="6861" y="7162"/>
                      <a:pt x="6772" y="6956"/>
                      <a:pt x="6816" y="6956"/>
                    </a:cubicBezTo>
                    <a:cubicBezTo>
                      <a:pt x="6816" y="6888"/>
                      <a:pt x="6816" y="6956"/>
                      <a:pt x="6861" y="6956"/>
                    </a:cubicBezTo>
                    <a:cubicBezTo>
                      <a:pt x="6861" y="6888"/>
                      <a:pt x="6816" y="6888"/>
                      <a:pt x="6816" y="6888"/>
                    </a:cubicBezTo>
                    <a:cubicBezTo>
                      <a:pt x="6861" y="6888"/>
                      <a:pt x="6861" y="6888"/>
                      <a:pt x="6861" y="6888"/>
                    </a:cubicBezTo>
                    <a:cubicBezTo>
                      <a:pt x="6816" y="6888"/>
                      <a:pt x="6772" y="6888"/>
                      <a:pt x="6816" y="6819"/>
                    </a:cubicBezTo>
                    <a:cubicBezTo>
                      <a:pt x="6772" y="6819"/>
                      <a:pt x="6816" y="6819"/>
                      <a:pt x="6816" y="6819"/>
                    </a:cubicBezTo>
                    <a:cubicBezTo>
                      <a:pt x="6728" y="6751"/>
                      <a:pt x="6816" y="6613"/>
                      <a:pt x="6816" y="6545"/>
                    </a:cubicBezTo>
                    <a:cubicBezTo>
                      <a:pt x="6861" y="6545"/>
                      <a:pt x="6861" y="6545"/>
                      <a:pt x="6861" y="6545"/>
                    </a:cubicBezTo>
                    <a:cubicBezTo>
                      <a:pt x="6816" y="6545"/>
                      <a:pt x="6816" y="6545"/>
                      <a:pt x="6816" y="6545"/>
                    </a:cubicBezTo>
                    <a:cubicBezTo>
                      <a:pt x="6816" y="6476"/>
                      <a:pt x="6816" y="6476"/>
                      <a:pt x="6861" y="6476"/>
                    </a:cubicBezTo>
                    <a:cubicBezTo>
                      <a:pt x="6816" y="6476"/>
                      <a:pt x="6816" y="6476"/>
                      <a:pt x="6816" y="6476"/>
                    </a:cubicBezTo>
                    <a:cubicBezTo>
                      <a:pt x="6861" y="6408"/>
                      <a:pt x="6861" y="6408"/>
                      <a:pt x="6861" y="6408"/>
                    </a:cubicBezTo>
                    <a:cubicBezTo>
                      <a:pt x="6905" y="6476"/>
                      <a:pt x="6905" y="6476"/>
                      <a:pt x="6905" y="6476"/>
                    </a:cubicBezTo>
                    <a:cubicBezTo>
                      <a:pt x="6949" y="6476"/>
                      <a:pt x="6993" y="6339"/>
                      <a:pt x="6949" y="6339"/>
                    </a:cubicBezTo>
                    <a:cubicBezTo>
                      <a:pt x="6993" y="6339"/>
                      <a:pt x="6993" y="6339"/>
                      <a:pt x="6993" y="6339"/>
                    </a:cubicBezTo>
                    <a:cubicBezTo>
                      <a:pt x="6993" y="6339"/>
                      <a:pt x="6993" y="6339"/>
                      <a:pt x="6993" y="6339"/>
                    </a:cubicBezTo>
                    <a:cubicBezTo>
                      <a:pt x="6993" y="6339"/>
                      <a:pt x="6993" y="6339"/>
                      <a:pt x="6993" y="6339"/>
                    </a:cubicBezTo>
                    <a:cubicBezTo>
                      <a:pt x="7038" y="6339"/>
                      <a:pt x="6993" y="6339"/>
                      <a:pt x="6993" y="6271"/>
                    </a:cubicBezTo>
                    <a:cubicBezTo>
                      <a:pt x="6905" y="6339"/>
                      <a:pt x="6993" y="6202"/>
                      <a:pt x="6949" y="6202"/>
                    </a:cubicBezTo>
                    <a:cubicBezTo>
                      <a:pt x="6949" y="6133"/>
                      <a:pt x="6993" y="6133"/>
                      <a:pt x="6993" y="6133"/>
                    </a:cubicBezTo>
                    <a:cubicBezTo>
                      <a:pt x="6993" y="6133"/>
                      <a:pt x="6993" y="6133"/>
                      <a:pt x="6993" y="6133"/>
                    </a:cubicBezTo>
                    <a:cubicBezTo>
                      <a:pt x="6993" y="6065"/>
                      <a:pt x="6993" y="6065"/>
                      <a:pt x="6993" y="6065"/>
                    </a:cubicBezTo>
                    <a:cubicBezTo>
                      <a:pt x="6905" y="6065"/>
                      <a:pt x="6861" y="6065"/>
                      <a:pt x="6772" y="5996"/>
                    </a:cubicBezTo>
                    <a:cubicBezTo>
                      <a:pt x="6728" y="5996"/>
                      <a:pt x="6816" y="5791"/>
                      <a:pt x="6949" y="5996"/>
                    </a:cubicBezTo>
                    <a:cubicBezTo>
                      <a:pt x="6993" y="5928"/>
                      <a:pt x="6993" y="5928"/>
                      <a:pt x="6993" y="5928"/>
                    </a:cubicBezTo>
                    <a:cubicBezTo>
                      <a:pt x="6949" y="5996"/>
                      <a:pt x="6949" y="5928"/>
                      <a:pt x="6949" y="5928"/>
                    </a:cubicBezTo>
                    <a:cubicBezTo>
                      <a:pt x="6949" y="5928"/>
                      <a:pt x="6949" y="5928"/>
                      <a:pt x="6949" y="5928"/>
                    </a:cubicBezTo>
                    <a:cubicBezTo>
                      <a:pt x="6949" y="5859"/>
                      <a:pt x="6949" y="5859"/>
                      <a:pt x="6949" y="5859"/>
                    </a:cubicBezTo>
                    <a:cubicBezTo>
                      <a:pt x="6949" y="5928"/>
                      <a:pt x="6949" y="5928"/>
                      <a:pt x="6949" y="5928"/>
                    </a:cubicBezTo>
                    <a:cubicBezTo>
                      <a:pt x="6949" y="5859"/>
                      <a:pt x="6949" y="5791"/>
                      <a:pt x="6905" y="5791"/>
                    </a:cubicBezTo>
                    <a:cubicBezTo>
                      <a:pt x="6949" y="5791"/>
                      <a:pt x="6949" y="5791"/>
                      <a:pt x="6949" y="5791"/>
                    </a:cubicBezTo>
                    <a:cubicBezTo>
                      <a:pt x="6949" y="5791"/>
                      <a:pt x="6949" y="5791"/>
                      <a:pt x="6949" y="5791"/>
                    </a:cubicBezTo>
                    <a:cubicBezTo>
                      <a:pt x="6905" y="5791"/>
                      <a:pt x="6861" y="5722"/>
                      <a:pt x="6861" y="5791"/>
                    </a:cubicBezTo>
                    <a:cubicBezTo>
                      <a:pt x="6816" y="5722"/>
                      <a:pt x="6861" y="5722"/>
                      <a:pt x="6861" y="5653"/>
                    </a:cubicBezTo>
                    <a:cubicBezTo>
                      <a:pt x="6861" y="5653"/>
                      <a:pt x="6861" y="5653"/>
                      <a:pt x="6905" y="5653"/>
                    </a:cubicBezTo>
                    <a:cubicBezTo>
                      <a:pt x="6861" y="5653"/>
                      <a:pt x="6861" y="5585"/>
                      <a:pt x="6816" y="5585"/>
                    </a:cubicBezTo>
                    <a:cubicBezTo>
                      <a:pt x="6816" y="5653"/>
                      <a:pt x="6816" y="5653"/>
                      <a:pt x="6816" y="5653"/>
                    </a:cubicBezTo>
                    <a:cubicBezTo>
                      <a:pt x="6816" y="5653"/>
                      <a:pt x="6816" y="5653"/>
                      <a:pt x="6816" y="5653"/>
                    </a:cubicBezTo>
                    <a:cubicBezTo>
                      <a:pt x="6816" y="5516"/>
                      <a:pt x="6816" y="5516"/>
                      <a:pt x="6816" y="5516"/>
                    </a:cubicBezTo>
                    <a:cubicBezTo>
                      <a:pt x="6772" y="5585"/>
                      <a:pt x="6772" y="5653"/>
                      <a:pt x="6772" y="5722"/>
                    </a:cubicBezTo>
                    <a:cubicBezTo>
                      <a:pt x="6772" y="5722"/>
                      <a:pt x="6551" y="5585"/>
                      <a:pt x="6684" y="5585"/>
                    </a:cubicBezTo>
                    <a:cubicBezTo>
                      <a:pt x="6684" y="5516"/>
                      <a:pt x="6728" y="5585"/>
                      <a:pt x="6728" y="5516"/>
                    </a:cubicBezTo>
                    <a:cubicBezTo>
                      <a:pt x="6639" y="5585"/>
                      <a:pt x="6684" y="5448"/>
                      <a:pt x="6728" y="5448"/>
                    </a:cubicBezTo>
                    <a:cubicBezTo>
                      <a:pt x="6684" y="5448"/>
                      <a:pt x="6684" y="5448"/>
                      <a:pt x="6684" y="5448"/>
                    </a:cubicBezTo>
                    <a:cubicBezTo>
                      <a:pt x="6684" y="5448"/>
                      <a:pt x="6684" y="5448"/>
                      <a:pt x="6684" y="5448"/>
                    </a:cubicBezTo>
                    <a:cubicBezTo>
                      <a:pt x="6684" y="5448"/>
                      <a:pt x="6684" y="5448"/>
                      <a:pt x="6684" y="5448"/>
                    </a:cubicBezTo>
                    <a:cubicBezTo>
                      <a:pt x="6684" y="5379"/>
                      <a:pt x="6684" y="5379"/>
                      <a:pt x="6684" y="5379"/>
                    </a:cubicBezTo>
                    <a:cubicBezTo>
                      <a:pt x="6684" y="5448"/>
                      <a:pt x="6728" y="5311"/>
                      <a:pt x="6728" y="5311"/>
                    </a:cubicBezTo>
                    <a:cubicBezTo>
                      <a:pt x="6684" y="5311"/>
                      <a:pt x="6639" y="5379"/>
                      <a:pt x="6639" y="5242"/>
                    </a:cubicBezTo>
                    <a:cubicBezTo>
                      <a:pt x="6728" y="5242"/>
                      <a:pt x="6728" y="5242"/>
                      <a:pt x="6728" y="5242"/>
                    </a:cubicBezTo>
                    <a:cubicBezTo>
                      <a:pt x="6728" y="5242"/>
                      <a:pt x="6728" y="5242"/>
                      <a:pt x="6728" y="5242"/>
                    </a:cubicBezTo>
                    <a:cubicBezTo>
                      <a:pt x="6684" y="5242"/>
                      <a:pt x="6684" y="5242"/>
                      <a:pt x="6684" y="5242"/>
                    </a:cubicBezTo>
                    <a:cubicBezTo>
                      <a:pt x="6684" y="5173"/>
                      <a:pt x="6684" y="5173"/>
                      <a:pt x="6684" y="5173"/>
                    </a:cubicBezTo>
                    <a:cubicBezTo>
                      <a:pt x="6728" y="5173"/>
                      <a:pt x="6684" y="5105"/>
                      <a:pt x="6684" y="5105"/>
                    </a:cubicBezTo>
                    <a:cubicBezTo>
                      <a:pt x="6684" y="5105"/>
                      <a:pt x="6684" y="5105"/>
                      <a:pt x="6684" y="5105"/>
                    </a:cubicBezTo>
                    <a:cubicBezTo>
                      <a:pt x="6684" y="5105"/>
                      <a:pt x="6684" y="5105"/>
                      <a:pt x="6639" y="5105"/>
                    </a:cubicBezTo>
                    <a:cubicBezTo>
                      <a:pt x="6639" y="5105"/>
                      <a:pt x="6684" y="5105"/>
                      <a:pt x="6684" y="5105"/>
                    </a:cubicBezTo>
                    <a:cubicBezTo>
                      <a:pt x="6639" y="5036"/>
                      <a:pt x="6639" y="5036"/>
                      <a:pt x="6639" y="5036"/>
                    </a:cubicBezTo>
                    <a:cubicBezTo>
                      <a:pt x="6684" y="5036"/>
                      <a:pt x="6684" y="5036"/>
                      <a:pt x="6684" y="5036"/>
                    </a:cubicBezTo>
                    <a:cubicBezTo>
                      <a:pt x="6639" y="4831"/>
                      <a:pt x="6639" y="4831"/>
                      <a:pt x="6639" y="4831"/>
                    </a:cubicBezTo>
                    <a:cubicBezTo>
                      <a:pt x="6639" y="4831"/>
                      <a:pt x="6595" y="4831"/>
                      <a:pt x="6595" y="4831"/>
                    </a:cubicBezTo>
                    <a:cubicBezTo>
                      <a:pt x="6595" y="4831"/>
                      <a:pt x="6639" y="4831"/>
                      <a:pt x="6639" y="4762"/>
                    </a:cubicBezTo>
                    <a:cubicBezTo>
                      <a:pt x="6639" y="4762"/>
                      <a:pt x="6639" y="4762"/>
                      <a:pt x="6639" y="4762"/>
                    </a:cubicBezTo>
                    <a:cubicBezTo>
                      <a:pt x="6684" y="4762"/>
                      <a:pt x="6551" y="4693"/>
                      <a:pt x="6551" y="4693"/>
                    </a:cubicBezTo>
                    <a:cubicBezTo>
                      <a:pt x="6595" y="4693"/>
                      <a:pt x="6595" y="4693"/>
                      <a:pt x="6639" y="4693"/>
                    </a:cubicBezTo>
                    <a:cubicBezTo>
                      <a:pt x="6595" y="4625"/>
                      <a:pt x="6551" y="4488"/>
                      <a:pt x="6507" y="4419"/>
                    </a:cubicBezTo>
                    <a:cubicBezTo>
                      <a:pt x="6507" y="4419"/>
                      <a:pt x="6507" y="4351"/>
                      <a:pt x="6507" y="4351"/>
                    </a:cubicBezTo>
                    <a:cubicBezTo>
                      <a:pt x="6462" y="4145"/>
                      <a:pt x="6285" y="4145"/>
                      <a:pt x="6197" y="4008"/>
                    </a:cubicBezTo>
                    <a:cubicBezTo>
                      <a:pt x="6197" y="4076"/>
                      <a:pt x="6197" y="4145"/>
                      <a:pt x="6152" y="4145"/>
                    </a:cubicBezTo>
                    <a:cubicBezTo>
                      <a:pt x="6152" y="4076"/>
                      <a:pt x="6152" y="4076"/>
                      <a:pt x="6197" y="4076"/>
                    </a:cubicBezTo>
                    <a:cubicBezTo>
                      <a:pt x="6197" y="4076"/>
                      <a:pt x="6108" y="4145"/>
                      <a:pt x="6064" y="4145"/>
                    </a:cubicBezTo>
                    <a:cubicBezTo>
                      <a:pt x="6108" y="4145"/>
                      <a:pt x="5975" y="4213"/>
                      <a:pt x="6020" y="4145"/>
                    </a:cubicBezTo>
                    <a:cubicBezTo>
                      <a:pt x="5975" y="4145"/>
                      <a:pt x="6020" y="4145"/>
                      <a:pt x="6020" y="4076"/>
                    </a:cubicBezTo>
                    <a:cubicBezTo>
                      <a:pt x="5975" y="4076"/>
                      <a:pt x="5798" y="4076"/>
                      <a:pt x="5843" y="4008"/>
                    </a:cubicBezTo>
                    <a:cubicBezTo>
                      <a:pt x="5887" y="3939"/>
                      <a:pt x="5931" y="3939"/>
                      <a:pt x="5931" y="3939"/>
                    </a:cubicBezTo>
                    <a:cubicBezTo>
                      <a:pt x="5887" y="3939"/>
                      <a:pt x="5887" y="3939"/>
                      <a:pt x="5843" y="3871"/>
                    </a:cubicBezTo>
                    <a:cubicBezTo>
                      <a:pt x="5843" y="3871"/>
                      <a:pt x="5843" y="3871"/>
                      <a:pt x="5843" y="3802"/>
                    </a:cubicBezTo>
                    <a:cubicBezTo>
                      <a:pt x="5798" y="3802"/>
                      <a:pt x="5798" y="3871"/>
                      <a:pt x="5798" y="3871"/>
                    </a:cubicBezTo>
                    <a:cubicBezTo>
                      <a:pt x="5754" y="3871"/>
                      <a:pt x="5754" y="3733"/>
                      <a:pt x="5798" y="3665"/>
                    </a:cubicBezTo>
                    <a:cubicBezTo>
                      <a:pt x="5843" y="3665"/>
                      <a:pt x="5887" y="3733"/>
                      <a:pt x="5931" y="3733"/>
                    </a:cubicBezTo>
                    <a:cubicBezTo>
                      <a:pt x="5887" y="3665"/>
                      <a:pt x="5887" y="3665"/>
                      <a:pt x="5887" y="3665"/>
                    </a:cubicBezTo>
                    <a:cubicBezTo>
                      <a:pt x="5975" y="3596"/>
                      <a:pt x="5975" y="3665"/>
                      <a:pt x="6020" y="3665"/>
                    </a:cubicBezTo>
                    <a:cubicBezTo>
                      <a:pt x="6064" y="3459"/>
                      <a:pt x="5975" y="3596"/>
                      <a:pt x="5931" y="3596"/>
                    </a:cubicBezTo>
                    <a:cubicBezTo>
                      <a:pt x="5887" y="3528"/>
                      <a:pt x="5887" y="3528"/>
                      <a:pt x="5887" y="3528"/>
                    </a:cubicBezTo>
                    <a:cubicBezTo>
                      <a:pt x="5887" y="3528"/>
                      <a:pt x="5887" y="3528"/>
                      <a:pt x="5887" y="3528"/>
                    </a:cubicBezTo>
                    <a:cubicBezTo>
                      <a:pt x="5887" y="3528"/>
                      <a:pt x="5887" y="3528"/>
                      <a:pt x="5887" y="3528"/>
                    </a:cubicBezTo>
                    <a:cubicBezTo>
                      <a:pt x="5887" y="3596"/>
                      <a:pt x="5754" y="3596"/>
                      <a:pt x="5843" y="3459"/>
                    </a:cubicBezTo>
                    <a:cubicBezTo>
                      <a:pt x="5843" y="3528"/>
                      <a:pt x="5798" y="3528"/>
                      <a:pt x="5798" y="3459"/>
                    </a:cubicBezTo>
                    <a:cubicBezTo>
                      <a:pt x="5798" y="3391"/>
                      <a:pt x="5798" y="3391"/>
                      <a:pt x="5798" y="3391"/>
                    </a:cubicBezTo>
                    <a:cubicBezTo>
                      <a:pt x="5798" y="3391"/>
                      <a:pt x="5710" y="3528"/>
                      <a:pt x="5754" y="3391"/>
                    </a:cubicBezTo>
                    <a:cubicBezTo>
                      <a:pt x="5666" y="3528"/>
                      <a:pt x="5666" y="3185"/>
                      <a:pt x="5666" y="3116"/>
                    </a:cubicBezTo>
                    <a:cubicBezTo>
                      <a:pt x="5798" y="3048"/>
                      <a:pt x="5931" y="2842"/>
                      <a:pt x="6064" y="2842"/>
                    </a:cubicBezTo>
                    <a:cubicBezTo>
                      <a:pt x="6152" y="2773"/>
                      <a:pt x="6152" y="2499"/>
                      <a:pt x="6108" y="2362"/>
                    </a:cubicBezTo>
                    <a:cubicBezTo>
                      <a:pt x="6197" y="2362"/>
                      <a:pt x="6197" y="2362"/>
                      <a:pt x="6197" y="2362"/>
                    </a:cubicBezTo>
                    <a:cubicBezTo>
                      <a:pt x="6152" y="2293"/>
                      <a:pt x="6152" y="2293"/>
                      <a:pt x="6152" y="2293"/>
                    </a:cubicBezTo>
                    <a:cubicBezTo>
                      <a:pt x="6197" y="2362"/>
                      <a:pt x="6064" y="2431"/>
                      <a:pt x="6064" y="2362"/>
                    </a:cubicBezTo>
                    <a:cubicBezTo>
                      <a:pt x="6020" y="2362"/>
                      <a:pt x="5931" y="1951"/>
                      <a:pt x="6064" y="2019"/>
                    </a:cubicBezTo>
                    <a:cubicBezTo>
                      <a:pt x="6064" y="1951"/>
                      <a:pt x="6108" y="2019"/>
                      <a:pt x="6108" y="1882"/>
                    </a:cubicBezTo>
                    <a:cubicBezTo>
                      <a:pt x="6241" y="1745"/>
                      <a:pt x="6108" y="1813"/>
                      <a:pt x="6197" y="1882"/>
                    </a:cubicBezTo>
                    <a:cubicBezTo>
                      <a:pt x="6197" y="1882"/>
                      <a:pt x="6197" y="1813"/>
                      <a:pt x="6197" y="1813"/>
                    </a:cubicBezTo>
                    <a:cubicBezTo>
                      <a:pt x="6197" y="1745"/>
                      <a:pt x="6197" y="1745"/>
                      <a:pt x="6197" y="1745"/>
                    </a:cubicBezTo>
                    <a:cubicBezTo>
                      <a:pt x="6241" y="1676"/>
                      <a:pt x="6330" y="1882"/>
                      <a:pt x="6330" y="1882"/>
                    </a:cubicBezTo>
                    <a:cubicBezTo>
                      <a:pt x="6330" y="1882"/>
                      <a:pt x="6374" y="1882"/>
                      <a:pt x="6374" y="1813"/>
                    </a:cubicBezTo>
                    <a:cubicBezTo>
                      <a:pt x="6330" y="1745"/>
                      <a:pt x="6285" y="1333"/>
                      <a:pt x="6330" y="1265"/>
                    </a:cubicBezTo>
                    <a:cubicBezTo>
                      <a:pt x="6374" y="1196"/>
                      <a:pt x="6462" y="1402"/>
                      <a:pt x="6462" y="1402"/>
                    </a:cubicBezTo>
                    <a:cubicBezTo>
                      <a:pt x="6418" y="1265"/>
                      <a:pt x="6462" y="1128"/>
                      <a:pt x="6595" y="1128"/>
                    </a:cubicBezTo>
                    <a:cubicBezTo>
                      <a:pt x="6595" y="1059"/>
                      <a:pt x="6595" y="1059"/>
                      <a:pt x="6639" y="1059"/>
                    </a:cubicBezTo>
                    <a:cubicBezTo>
                      <a:pt x="6639" y="1059"/>
                      <a:pt x="6639" y="1128"/>
                      <a:pt x="6639" y="1059"/>
                    </a:cubicBezTo>
                    <a:cubicBezTo>
                      <a:pt x="6639" y="1059"/>
                      <a:pt x="6639" y="1059"/>
                      <a:pt x="6639" y="1059"/>
                    </a:cubicBezTo>
                    <a:cubicBezTo>
                      <a:pt x="6684" y="991"/>
                      <a:pt x="6684" y="991"/>
                      <a:pt x="6728" y="1059"/>
                    </a:cubicBezTo>
                    <a:cubicBezTo>
                      <a:pt x="6772" y="1128"/>
                      <a:pt x="6684" y="1333"/>
                      <a:pt x="6728" y="1471"/>
                    </a:cubicBezTo>
                    <a:cubicBezTo>
                      <a:pt x="6728" y="1471"/>
                      <a:pt x="6772" y="1059"/>
                      <a:pt x="6949" y="1471"/>
                    </a:cubicBezTo>
                    <a:cubicBezTo>
                      <a:pt x="6949" y="1471"/>
                      <a:pt x="6949" y="1471"/>
                      <a:pt x="6949" y="1471"/>
                    </a:cubicBezTo>
                    <a:cubicBezTo>
                      <a:pt x="6949" y="1539"/>
                      <a:pt x="6949" y="1539"/>
                      <a:pt x="6949" y="1539"/>
                    </a:cubicBezTo>
                    <a:cubicBezTo>
                      <a:pt x="6949" y="1471"/>
                      <a:pt x="6861" y="1333"/>
                      <a:pt x="6905" y="1265"/>
                    </a:cubicBezTo>
                    <a:cubicBezTo>
                      <a:pt x="6905" y="1333"/>
                      <a:pt x="6949" y="1333"/>
                      <a:pt x="6949" y="1333"/>
                    </a:cubicBezTo>
                    <a:cubicBezTo>
                      <a:pt x="6993" y="1333"/>
                      <a:pt x="6993" y="1333"/>
                      <a:pt x="6993" y="1333"/>
                    </a:cubicBezTo>
                    <a:cubicBezTo>
                      <a:pt x="6993" y="1265"/>
                      <a:pt x="6816" y="922"/>
                      <a:pt x="6905" y="922"/>
                    </a:cubicBezTo>
                    <a:cubicBezTo>
                      <a:pt x="7082" y="853"/>
                      <a:pt x="7126" y="1265"/>
                      <a:pt x="7215" y="1402"/>
                    </a:cubicBezTo>
                    <a:cubicBezTo>
                      <a:pt x="7303" y="1402"/>
                      <a:pt x="7259" y="1128"/>
                      <a:pt x="7303" y="1059"/>
                    </a:cubicBezTo>
                    <a:cubicBezTo>
                      <a:pt x="7303" y="991"/>
                      <a:pt x="7392" y="1196"/>
                      <a:pt x="7436" y="1128"/>
                    </a:cubicBezTo>
                    <a:cubicBezTo>
                      <a:pt x="7348" y="1128"/>
                      <a:pt x="7259" y="853"/>
                      <a:pt x="7215" y="785"/>
                    </a:cubicBezTo>
                    <a:cubicBezTo>
                      <a:pt x="7215" y="648"/>
                      <a:pt x="7436" y="785"/>
                      <a:pt x="7480" y="853"/>
                    </a:cubicBezTo>
                    <a:cubicBezTo>
                      <a:pt x="7480" y="648"/>
                      <a:pt x="7569" y="991"/>
                      <a:pt x="7613" y="991"/>
                    </a:cubicBezTo>
                    <a:cubicBezTo>
                      <a:pt x="7613" y="991"/>
                      <a:pt x="7569" y="716"/>
                      <a:pt x="7569" y="716"/>
                    </a:cubicBezTo>
                    <a:cubicBezTo>
                      <a:pt x="7525" y="716"/>
                      <a:pt x="7525" y="716"/>
                      <a:pt x="7480" y="648"/>
                    </a:cubicBezTo>
                    <a:cubicBezTo>
                      <a:pt x="7436" y="648"/>
                      <a:pt x="7348" y="648"/>
                      <a:pt x="7303" y="648"/>
                    </a:cubicBezTo>
                    <a:cubicBezTo>
                      <a:pt x="7215" y="579"/>
                      <a:pt x="7215" y="648"/>
                      <a:pt x="7215" y="511"/>
                    </a:cubicBezTo>
                    <a:cubicBezTo>
                      <a:pt x="7259" y="511"/>
                      <a:pt x="7259" y="511"/>
                      <a:pt x="7259" y="511"/>
                    </a:cubicBezTo>
                    <a:cubicBezTo>
                      <a:pt x="7259" y="442"/>
                      <a:pt x="7215" y="442"/>
                      <a:pt x="7215" y="442"/>
                    </a:cubicBezTo>
                    <a:cubicBezTo>
                      <a:pt x="7259" y="373"/>
                      <a:pt x="7259" y="442"/>
                      <a:pt x="7259" y="442"/>
                    </a:cubicBezTo>
                    <a:cubicBezTo>
                      <a:pt x="7303" y="373"/>
                      <a:pt x="7303" y="442"/>
                      <a:pt x="7348" y="442"/>
                    </a:cubicBezTo>
                    <a:cubicBezTo>
                      <a:pt x="7303" y="373"/>
                      <a:pt x="7303" y="373"/>
                      <a:pt x="7303" y="373"/>
                    </a:cubicBezTo>
                    <a:cubicBezTo>
                      <a:pt x="7392" y="305"/>
                      <a:pt x="7392" y="305"/>
                      <a:pt x="7392" y="305"/>
                    </a:cubicBezTo>
                    <a:cubicBezTo>
                      <a:pt x="7480" y="305"/>
                      <a:pt x="7436" y="373"/>
                      <a:pt x="7436" y="442"/>
                    </a:cubicBezTo>
                    <a:cubicBezTo>
                      <a:pt x="7480" y="511"/>
                      <a:pt x="7613" y="648"/>
                      <a:pt x="7657" y="716"/>
                    </a:cubicBezTo>
                    <a:cubicBezTo>
                      <a:pt x="7657" y="648"/>
                      <a:pt x="7702" y="648"/>
                      <a:pt x="7702" y="648"/>
                    </a:cubicBezTo>
                    <a:cubicBezTo>
                      <a:pt x="7657" y="579"/>
                      <a:pt x="7657" y="579"/>
                      <a:pt x="7657" y="579"/>
                    </a:cubicBezTo>
                    <a:cubicBezTo>
                      <a:pt x="7657" y="442"/>
                      <a:pt x="7613" y="579"/>
                      <a:pt x="7702" y="511"/>
                    </a:cubicBezTo>
                    <a:cubicBezTo>
                      <a:pt x="7702" y="442"/>
                      <a:pt x="7613" y="511"/>
                      <a:pt x="7657" y="442"/>
                    </a:cubicBezTo>
                    <a:cubicBezTo>
                      <a:pt x="7657" y="373"/>
                      <a:pt x="7702" y="373"/>
                      <a:pt x="7746" y="442"/>
                    </a:cubicBezTo>
                    <a:cubicBezTo>
                      <a:pt x="7746" y="373"/>
                      <a:pt x="7746" y="373"/>
                      <a:pt x="7746" y="373"/>
                    </a:cubicBezTo>
                    <a:cubicBezTo>
                      <a:pt x="7702" y="373"/>
                      <a:pt x="7525" y="305"/>
                      <a:pt x="7569" y="168"/>
                    </a:cubicBezTo>
                    <a:cubicBezTo>
                      <a:pt x="7613" y="168"/>
                      <a:pt x="7657" y="168"/>
                      <a:pt x="7657" y="168"/>
                    </a:cubicBezTo>
                    <a:cubicBezTo>
                      <a:pt x="7657" y="168"/>
                      <a:pt x="7657" y="31"/>
                      <a:pt x="7702" y="99"/>
                    </a:cubicBezTo>
                    <a:cubicBezTo>
                      <a:pt x="7746" y="99"/>
                      <a:pt x="7746" y="31"/>
                      <a:pt x="7834" y="31"/>
                    </a:cubicBezTo>
                    <a:cubicBezTo>
                      <a:pt x="7834" y="31"/>
                      <a:pt x="7834" y="31"/>
                      <a:pt x="7834" y="31"/>
                    </a:cubicBezTo>
                    <a:cubicBezTo>
                      <a:pt x="7879" y="-38"/>
                      <a:pt x="8100" y="31"/>
                      <a:pt x="8144" y="31"/>
                    </a:cubicBezTo>
                    <a:cubicBezTo>
                      <a:pt x="8189" y="99"/>
                      <a:pt x="8454" y="168"/>
                      <a:pt x="8410" y="305"/>
                    </a:cubicBezTo>
                    <a:cubicBezTo>
                      <a:pt x="8366" y="373"/>
                      <a:pt x="8189" y="305"/>
                      <a:pt x="8144" y="373"/>
                    </a:cubicBezTo>
                    <a:cubicBezTo>
                      <a:pt x="8100" y="373"/>
                      <a:pt x="8100" y="442"/>
                      <a:pt x="8056" y="442"/>
                    </a:cubicBezTo>
                    <a:cubicBezTo>
                      <a:pt x="8011" y="442"/>
                      <a:pt x="8011" y="305"/>
                      <a:pt x="7967" y="373"/>
                    </a:cubicBezTo>
                    <a:cubicBezTo>
                      <a:pt x="7967" y="373"/>
                      <a:pt x="8056" y="373"/>
                      <a:pt x="8011" y="442"/>
                    </a:cubicBezTo>
                    <a:cubicBezTo>
                      <a:pt x="7967" y="442"/>
                      <a:pt x="7879" y="511"/>
                      <a:pt x="7834" y="579"/>
                    </a:cubicBezTo>
                    <a:cubicBezTo>
                      <a:pt x="7834" y="648"/>
                      <a:pt x="7834" y="648"/>
                      <a:pt x="7834" y="648"/>
                    </a:cubicBezTo>
                    <a:cubicBezTo>
                      <a:pt x="7879" y="579"/>
                      <a:pt x="7879" y="579"/>
                      <a:pt x="7923" y="579"/>
                    </a:cubicBezTo>
                    <a:cubicBezTo>
                      <a:pt x="7967" y="579"/>
                      <a:pt x="7967" y="579"/>
                      <a:pt x="7967" y="579"/>
                    </a:cubicBezTo>
                    <a:cubicBezTo>
                      <a:pt x="8011" y="373"/>
                      <a:pt x="8454" y="373"/>
                      <a:pt x="8454" y="442"/>
                    </a:cubicBezTo>
                    <a:cubicBezTo>
                      <a:pt x="8454" y="442"/>
                      <a:pt x="8454" y="442"/>
                      <a:pt x="8454" y="442"/>
                    </a:cubicBezTo>
                    <a:cubicBezTo>
                      <a:pt x="8454" y="511"/>
                      <a:pt x="8543" y="511"/>
                      <a:pt x="8498" y="579"/>
                    </a:cubicBezTo>
                    <a:cubicBezTo>
                      <a:pt x="8543" y="579"/>
                      <a:pt x="8587" y="579"/>
                      <a:pt x="8587" y="648"/>
                    </a:cubicBezTo>
                    <a:cubicBezTo>
                      <a:pt x="8587" y="716"/>
                      <a:pt x="8631" y="716"/>
                      <a:pt x="8675" y="785"/>
                    </a:cubicBezTo>
                    <a:cubicBezTo>
                      <a:pt x="8764" y="1059"/>
                      <a:pt x="8189" y="1128"/>
                      <a:pt x="8189" y="1128"/>
                    </a:cubicBezTo>
                    <a:cubicBezTo>
                      <a:pt x="8189" y="1059"/>
                      <a:pt x="8189" y="1059"/>
                      <a:pt x="8189" y="1059"/>
                    </a:cubicBezTo>
                    <a:cubicBezTo>
                      <a:pt x="8189" y="1128"/>
                      <a:pt x="8189" y="1128"/>
                      <a:pt x="8189" y="1128"/>
                    </a:cubicBezTo>
                    <a:cubicBezTo>
                      <a:pt x="8233" y="1128"/>
                      <a:pt x="8056" y="1265"/>
                      <a:pt x="8056" y="1333"/>
                    </a:cubicBezTo>
                    <a:cubicBezTo>
                      <a:pt x="8011" y="1333"/>
                      <a:pt x="8011" y="1402"/>
                      <a:pt x="8056" y="1402"/>
                    </a:cubicBezTo>
                    <a:cubicBezTo>
                      <a:pt x="8011" y="1402"/>
                      <a:pt x="8587" y="991"/>
                      <a:pt x="8543" y="1333"/>
                    </a:cubicBezTo>
                    <a:cubicBezTo>
                      <a:pt x="8543" y="1402"/>
                      <a:pt x="8410" y="1471"/>
                      <a:pt x="8410" y="1539"/>
                    </a:cubicBezTo>
                    <a:cubicBezTo>
                      <a:pt x="8410" y="1676"/>
                      <a:pt x="8675" y="1128"/>
                      <a:pt x="8675" y="1128"/>
                    </a:cubicBezTo>
                    <a:cubicBezTo>
                      <a:pt x="8720" y="1128"/>
                      <a:pt x="8720" y="1128"/>
                      <a:pt x="8720" y="1196"/>
                    </a:cubicBezTo>
                    <a:cubicBezTo>
                      <a:pt x="8764" y="1333"/>
                      <a:pt x="8720" y="1539"/>
                      <a:pt x="8675" y="1676"/>
                    </a:cubicBezTo>
                    <a:cubicBezTo>
                      <a:pt x="8675" y="1745"/>
                      <a:pt x="8587" y="1951"/>
                      <a:pt x="8587" y="2019"/>
                    </a:cubicBezTo>
                    <a:cubicBezTo>
                      <a:pt x="8587" y="2019"/>
                      <a:pt x="8543" y="2088"/>
                      <a:pt x="8587" y="2019"/>
                    </a:cubicBezTo>
                    <a:cubicBezTo>
                      <a:pt x="8631" y="1882"/>
                      <a:pt x="8720" y="1745"/>
                      <a:pt x="8720" y="1676"/>
                    </a:cubicBezTo>
                    <a:cubicBezTo>
                      <a:pt x="8764" y="1608"/>
                      <a:pt x="8808" y="1471"/>
                      <a:pt x="8852" y="1471"/>
                    </a:cubicBezTo>
                    <a:cubicBezTo>
                      <a:pt x="8852" y="1471"/>
                      <a:pt x="8852" y="1471"/>
                      <a:pt x="8852" y="1471"/>
                    </a:cubicBezTo>
                    <a:cubicBezTo>
                      <a:pt x="8852" y="1471"/>
                      <a:pt x="8852" y="1471"/>
                      <a:pt x="8852" y="1471"/>
                    </a:cubicBezTo>
                    <a:cubicBezTo>
                      <a:pt x="8852" y="1539"/>
                      <a:pt x="8852" y="1539"/>
                      <a:pt x="8808" y="1608"/>
                    </a:cubicBezTo>
                    <a:cubicBezTo>
                      <a:pt x="8852" y="1539"/>
                      <a:pt x="8897" y="1608"/>
                      <a:pt x="8941" y="1608"/>
                    </a:cubicBezTo>
                    <a:cubicBezTo>
                      <a:pt x="8985" y="1539"/>
                      <a:pt x="8985" y="1402"/>
                      <a:pt x="9030" y="1471"/>
                    </a:cubicBezTo>
                    <a:cubicBezTo>
                      <a:pt x="8941" y="1196"/>
                      <a:pt x="9295" y="1471"/>
                      <a:pt x="9295" y="1539"/>
                    </a:cubicBezTo>
                    <a:cubicBezTo>
                      <a:pt x="9339" y="1608"/>
                      <a:pt x="9074" y="2088"/>
                      <a:pt x="9030" y="2019"/>
                    </a:cubicBezTo>
                    <a:cubicBezTo>
                      <a:pt x="8985" y="2019"/>
                      <a:pt x="8985" y="2019"/>
                      <a:pt x="8941" y="2019"/>
                    </a:cubicBezTo>
                    <a:cubicBezTo>
                      <a:pt x="8941" y="2019"/>
                      <a:pt x="8941" y="2019"/>
                      <a:pt x="8897" y="2088"/>
                    </a:cubicBezTo>
                    <a:cubicBezTo>
                      <a:pt x="8941" y="2088"/>
                      <a:pt x="8985" y="2225"/>
                      <a:pt x="9030" y="2225"/>
                    </a:cubicBezTo>
                    <a:cubicBezTo>
                      <a:pt x="8941" y="2362"/>
                      <a:pt x="8897" y="2293"/>
                      <a:pt x="8808" y="2225"/>
                    </a:cubicBezTo>
                    <a:cubicBezTo>
                      <a:pt x="8808" y="2293"/>
                      <a:pt x="8764" y="2431"/>
                      <a:pt x="8808" y="2499"/>
                    </a:cubicBezTo>
                    <a:cubicBezTo>
                      <a:pt x="8852" y="2499"/>
                      <a:pt x="8852" y="2362"/>
                      <a:pt x="8897" y="2362"/>
                    </a:cubicBezTo>
                    <a:cubicBezTo>
                      <a:pt x="8985" y="2293"/>
                      <a:pt x="8808" y="2705"/>
                      <a:pt x="8808" y="2773"/>
                    </a:cubicBezTo>
                    <a:cubicBezTo>
                      <a:pt x="8852" y="2773"/>
                      <a:pt x="8852" y="2773"/>
                      <a:pt x="8852" y="2842"/>
                    </a:cubicBezTo>
                    <a:cubicBezTo>
                      <a:pt x="8852" y="2842"/>
                      <a:pt x="8808" y="2911"/>
                      <a:pt x="8764" y="3048"/>
                    </a:cubicBezTo>
                    <a:cubicBezTo>
                      <a:pt x="8720" y="3116"/>
                      <a:pt x="8675" y="3322"/>
                      <a:pt x="8675" y="3528"/>
                    </a:cubicBezTo>
                    <a:cubicBezTo>
                      <a:pt x="8720" y="3528"/>
                      <a:pt x="8720" y="3528"/>
                      <a:pt x="8720" y="3528"/>
                    </a:cubicBezTo>
                    <a:cubicBezTo>
                      <a:pt x="8720" y="3459"/>
                      <a:pt x="8720" y="3391"/>
                      <a:pt x="8720" y="3391"/>
                    </a:cubicBezTo>
                    <a:cubicBezTo>
                      <a:pt x="8720" y="3391"/>
                      <a:pt x="8720" y="3391"/>
                      <a:pt x="8720" y="3391"/>
                    </a:cubicBezTo>
                    <a:cubicBezTo>
                      <a:pt x="8764" y="3391"/>
                      <a:pt x="8764" y="3459"/>
                      <a:pt x="8808" y="3459"/>
                    </a:cubicBezTo>
                    <a:cubicBezTo>
                      <a:pt x="8764" y="3391"/>
                      <a:pt x="8764" y="3391"/>
                      <a:pt x="8764" y="3391"/>
                    </a:cubicBezTo>
                    <a:cubicBezTo>
                      <a:pt x="8852" y="3391"/>
                      <a:pt x="8808" y="3528"/>
                      <a:pt x="8808" y="3528"/>
                    </a:cubicBezTo>
                    <a:cubicBezTo>
                      <a:pt x="8808" y="3528"/>
                      <a:pt x="8764" y="3528"/>
                      <a:pt x="8764" y="3528"/>
                    </a:cubicBezTo>
                    <a:cubicBezTo>
                      <a:pt x="8764" y="3528"/>
                      <a:pt x="8764" y="3528"/>
                      <a:pt x="8764" y="3596"/>
                    </a:cubicBezTo>
                    <a:cubicBezTo>
                      <a:pt x="8764" y="3596"/>
                      <a:pt x="8764" y="3596"/>
                      <a:pt x="8808" y="3596"/>
                    </a:cubicBezTo>
                    <a:cubicBezTo>
                      <a:pt x="8808" y="3596"/>
                      <a:pt x="9030" y="4008"/>
                      <a:pt x="8764" y="3802"/>
                    </a:cubicBezTo>
                    <a:cubicBezTo>
                      <a:pt x="8720" y="3802"/>
                      <a:pt x="8720" y="3802"/>
                      <a:pt x="8764" y="3871"/>
                    </a:cubicBezTo>
                    <a:cubicBezTo>
                      <a:pt x="8720" y="3802"/>
                      <a:pt x="8720" y="3802"/>
                      <a:pt x="8675" y="3871"/>
                    </a:cubicBezTo>
                    <a:cubicBezTo>
                      <a:pt x="8720" y="3871"/>
                      <a:pt x="8720" y="3871"/>
                      <a:pt x="8720" y="3871"/>
                    </a:cubicBezTo>
                    <a:cubicBezTo>
                      <a:pt x="8720" y="4008"/>
                      <a:pt x="8631" y="3802"/>
                      <a:pt x="8675" y="3871"/>
                    </a:cubicBezTo>
                    <a:cubicBezTo>
                      <a:pt x="8631" y="3939"/>
                      <a:pt x="8631" y="3939"/>
                      <a:pt x="8631" y="3939"/>
                    </a:cubicBezTo>
                    <a:cubicBezTo>
                      <a:pt x="8675" y="3871"/>
                      <a:pt x="8675" y="4076"/>
                      <a:pt x="8720" y="4076"/>
                    </a:cubicBezTo>
                    <a:cubicBezTo>
                      <a:pt x="8764" y="4076"/>
                      <a:pt x="8764" y="4076"/>
                      <a:pt x="8764" y="4076"/>
                    </a:cubicBezTo>
                    <a:cubicBezTo>
                      <a:pt x="8808" y="4213"/>
                      <a:pt x="8808" y="4145"/>
                      <a:pt x="8675" y="4213"/>
                    </a:cubicBezTo>
                    <a:cubicBezTo>
                      <a:pt x="8720" y="4213"/>
                      <a:pt x="8764" y="4213"/>
                      <a:pt x="8808" y="4213"/>
                    </a:cubicBezTo>
                    <a:cubicBezTo>
                      <a:pt x="8764" y="4213"/>
                      <a:pt x="8764" y="4213"/>
                      <a:pt x="8764" y="4213"/>
                    </a:cubicBezTo>
                    <a:cubicBezTo>
                      <a:pt x="8808" y="4213"/>
                      <a:pt x="8808" y="4213"/>
                      <a:pt x="8808" y="4213"/>
                    </a:cubicBezTo>
                    <a:cubicBezTo>
                      <a:pt x="8808" y="4282"/>
                      <a:pt x="8852" y="4488"/>
                      <a:pt x="8808" y="4488"/>
                    </a:cubicBezTo>
                    <a:cubicBezTo>
                      <a:pt x="8808" y="4419"/>
                      <a:pt x="8764" y="4419"/>
                      <a:pt x="8764" y="4419"/>
                    </a:cubicBezTo>
                    <a:cubicBezTo>
                      <a:pt x="8764" y="4488"/>
                      <a:pt x="8675" y="4556"/>
                      <a:pt x="8675" y="4556"/>
                    </a:cubicBezTo>
                    <a:cubicBezTo>
                      <a:pt x="8720" y="4556"/>
                      <a:pt x="8720" y="4556"/>
                      <a:pt x="8720" y="4556"/>
                    </a:cubicBezTo>
                    <a:cubicBezTo>
                      <a:pt x="8764" y="4556"/>
                      <a:pt x="8764" y="4556"/>
                      <a:pt x="8764" y="4556"/>
                    </a:cubicBezTo>
                    <a:cubicBezTo>
                      <a:pt x="8764" y="4556"/>
                      <a:pt x="8764" y="4625"/>
                      <a:pt x="8764" y="4693"/>
                    </a:cubicBezTo>
                    <a:cubicBezTo>
                      <a:pt x="8808" y="4693"/>
                      <a:pt x="8897" y="4693"/>
                      <a:pt x="8852" y="4762"/>
                    </a:cubicBezTo>
                    <a:cubicBezTo>
                      <a:pt x="8808" y="4831"/>
                      <a:pt x="8808" y="4831"/>
                      <a:pt x="8808" y="4831"/>
                    </a:cubicBezTo>
                    <a:cubicBezTo>
                      <a:pt x="8764" y="4831"/>
                      <a:pt x="8764" y="4762"/>
                      <a:pt x="8764" y="4762"/>
                    </a:cubicBezTo>
                    <a:cubicBezTo>
                      <a:pt x="8720" y="4693"/>
                      <a:pt x="8808" y="4831"/>
                      <a:pt x="8720" y="4831"/>
                    </a:cubicBezTo>
                    <a:cubicBezTo>
                      <a:pt x="8720" y="4831"/>
                      <a:pt x="8675" y="4831"/>
                      <a:pt x="8675" y="4762"/>
                    </a:cubicBezTo>
                    <a:cubicBezTo>
                      <a:pt x="8675" y="4762"/>
                      <a:pt x="8675" y="4762"/>
                      <a:pt x="8675" y="4762"/>
                    </a:cubicBezTo>
                    <a:cubicBezTo>
                      <a:pt x="8631" y="4831"/>
                      <a:pt x="8675" y="4899"/>
                      <a:pt x="8675" y="4899"/>
                    </a:cubicBezTo>
                    <a:cubicBezTo>
                      <a:pt x="8675" y="4831"/>
                      <a:pt x="8764" y="4899"/>
                      <a:pt x="8764" y="4968"/>
                    </a:cubicBezTo>
                    <a:cubicBezTo>
                      <a:pt x="8764" y="4968"/>
                      <a:pt x="8764" y="5036"/>
                      <a:pt x="8764" y="5036"/>
                    </a:cubicBezTo>
                    <a:cubicBezTo>
                      <a:pt x="8720" y="5036"/>
                      <a:pt x="8675" y="5105"/>
                      <a:pt x="8631" y="5105"/>
                    </a:cubicBezTo>
                    <a:cubicBezTo>
                      <a:pt x="8631" y="5105"/>
                      <a:pt x="8631" y="5105"/>
                      <a:pt x="8631" y="5105"/>
                    </a:cubicBezTo>
                    <a:cubicBezTo>
                      <a:pt x="8631" y="5105"/>
                      <a:pt x="8631" y="5105"/>
                      <a:pt x="8631" y="5173"/>
                    </a:cubicBezTo>
                    <a:cubicBezTo>
                      <a:pt x="8587" y="5105"/>
                      <a:pt x="8454" y="5242"/>
                      <a:pt x="8454" y="5173"/>
                    </a:cubicBezTo>
                    <a:cubicBezTo>
                      <a:pt x="8498" y="5105"/>
                      <a:pt x="8498" y="5105"/>
                      <a:pt x="8498" y="5105"/>
                    </a:cubicBezTo>
                    <a:cubicBezTo>
                      <a:pt x="8498" y="5105"/>
                      <a:pt x="8631" y="5105"/>
                      <a:pt x="8631" y="5105"/>
                    </a:cubicBezTo>
                    <a:cubicBezTo>
                      <a:pt x="8631" y="5105"/>
                      <a:pt x="8498" y="4968"/>
                      <a:pt x="8587" y="4968"/>
                    </a:cubicBezTo>
                    <a:cubicBezTo>
                      <a:pt x="8543" y="4968"/>
                      <a:pt x="8454" y="5173"/>
                      <a:pt x="8410" y="5173"/>
                    </a:cubicBezTo>
                    <a:cubicBezTo>
                      <a:pt x="8410" y="5105"/>
                      <a:pt x="8410" y="5105"/>
                      <a:pt x="8410" y="5105"/>
                    </a:cubicBezTo>
                    <a:cubicBezTo>
                      <a:pt x="8366" y="5173"/>
                      <a:pt x="8366" y="5173"/>
                      <a:pt x="8366" y="5173"/>
                    </a:cubicBezTo>
                    <a:cubicBezTo>
                      <a:pt x="8410" y="5105"/>
                      <a:pt x="8498" y="5242"/>
                      <a:pt x="8498" y="5242"/>
                    </a:cubicBezTo>
                    <a:cubicBezTo>
                      <a:pt x="8454" y="5311"/>
                      <a:pt x="8454" y="5311"/>
                      <a:pt x="8454" y="5311"/>
                    </a:cubicBezTo>
                    <a:cubicBezTo>
                      <a:pt x="8498" y="5311"/>
                      <a:pt x="8498" y="5311"/>
                      <a:pt x="8498" y="5311"/>
                    </a:cubicBezTo>
                    <a:cubicBezTo>
                      <a:pt x="8543" y="5379"/>
                      <a:pt x="8498" y="5311"/>
                      <a:pt x="8498" y="5379"/>
                    </a:cubicBezTo>
                    <a:cubicBezTo>
                      <a:pt x="8498" y="5379"/>
                      <a:pt x="8543" y="5448"/>
                      <a:pt x="8587" y="5448"/>
                    </a:cubicBezTo>
                    <a:cubicBezTo>
                      <a:pt x="8631" y="5585"/>
                      <a:pt x="8587" y="5516"/>
                      <a:pt x="8587" y="5653"/>
                    </a:cubicBezTo>
                    <a:cubicBezTo>
                      <a:pt x="8631" y="5653"/>
                      <a:pt x="8631" y="5585"/>
                      <a:pt x="8631" y="5585"/>
                    </a:cubicBezTo>
                    <a:cubicBezTo>
                      <a:pt x="8631" y="5585"/>
                      <a:pt x="8631" y="5653"/>
                      <a:pt x="8675" y="5722"/>
                    </a:cubicBezTo>
                    <a:cubicBezTo>
                      <a:pt x="8675" y="5653"/>
                      <a:pt x="8675" y="5653"/>
                      <a:pt x="8675" y="5653"/>
                    </a:cubicBezTo>
                    <a:cubicBezTo>
                      <a:pt x="8675" y="5996"/>
                      <a:pt x="8675" y="5996"/>
                      <a:pt x="8675" y="5996"/>
                    </a:cubicBezTo>
                    <a:cubicBezTo>
                      <a:pt x="8631" y="5928"/>
                      <a:pt x="8631" y="5928"/>
                      <a:pt x="8631" y="5928"/>
                    </a:cubicBezTo>
                    <a:cubicBezTo>
                      <a:pt x="8631" y="5859"/>
                      <a:pt x="8631" y="5859"/>
                      <a:pt x="8631" y="5859"/>
                    </a:cubicBezTo>
                    <a:cubicBezTo>
                      <a:pt x="8631" y="5928"/>
                      <a:pt x="8631" y="5928"/>
                      <a:pt x="8631" y="5996"/>
                    </a:cubicBezTo>
                    <a:cubicBezTo>
                      <a:pt x="8587" y="5996"/>
                      <a:pt x="8587" y="5996"/>
                      <a:pt x="8587" y="5996"/>
                    </a:cubicBezTo>
                    <a:cubicBezTo>
                      <a:pt x="8543" y="5928"/>
                      <a:pt x="8498" y="5722"/>
                      <a:pt x="8498" y="5722"/>
                    </a:cubicBezTo>
                    <a:cubicBezTo>
                      <a:pt x="8454" y="5653"/>
                      <a:pt x="8366" y="5585"/>
                      <a:pt x="8321" y="5516"/>
                    </a:cubicBezTo>
                    <a:cubicBezTo>
                      <a:pt x="8277" y="5516"/>
                      <a:pt x="8277" y="5516"/>
                      <a:pt x="8277" y="5516"/>
                    </a:cubicBezTo>
                    <a:cubicBezTo>
                      <a:pt x="8321" y="5585"/>
                      <a:pt x="8454" y="5791"/>
                      <a:pt x="8454" y="5722"/>
                    </a:cubicBezTo>
                    <a:cubicBezTo>
                      <a:pt x="8454" y="5791"/>
                      <a:pt x="8321" y="5859"/>
                      <a:pt x="8277" y="5859"/>
                    </a:cubicBezTo>
                    <a:cubicBezTo>
                      <a:pt x="8321" y="5859"/>
                      <a:pt x="8321" y="5859"/>
                      <a:pt x="8321" y="5859"/>
                    </a:cubicBezTo>
                    <a:cubicBezTo>
                      <a:pt x="8366" y="5928"/>
                      <a:pt x="8233" y="5928"/>
                      <a:pt x="8233" y="5996"/>
                    </a:cubicBezTo>
                    <a:cubicBezTo>
                      <a:pt x="8277" y="5996"/>
                      <a:pt x="8277" y="5996"/>
                      <a:pt x="8277" y="5996"/>
                    </a:cubicBezTo>
                    <a:cubicBezTo>
                      <a:pt x="8321" y="5996"/>
                      <a:pt x="8321" y="5996"/>
                      <a:pt x="8321" y="5996"/>
                    </a:cubicBezTo>
                    <a:cubicBezTo>
                      <a:pt x="8321" y="5996"/>
                      <a:pt x="8321" y="5996"/>
                      <a:pt x="8321" y="5996"/>
                    </a:cubicBezTo>
                    <a:cubicBezTo>
                      <a:pt x="8321" y="5996"/>
                      <a:pt x="8321" y="5996"/>
                      <a:pt x="8321" y="5928"/>
                    </a:cubicBezTo>
                    <a:cubicBezTo>
                      <a:pt x="8321" y="5928"/>
                      <a:pt x="8410" y="5859"/>
                      <a:pt x="8454" y="5791"/>
                    </a:cubicBezTo>
                    <a:cubicBezTo>
                      <a:pt x="8543" y="5859"/>
                      <a:pt x="8454" y="5996"/>
                      <a:pt x="8410" y="5928"/>
                    </a:cubicBezTo>
                    <a:cubicBezTo>
                      <a:pt x="8454" y="6065"/>
                      <a:pt x="8321" y="6065"/>
                      <a:pt x="8277" y="6065"/>
                    </a:cubicBezTo>
                    <a:cubicBezTo>
                      <a:pt x="8277" y="6133"/>
                      <a:pt x="8454" y="5996"/>
                      <a:pt x="8454" y="5996"/>
                    </a:cubicBezTo>
                    <a:cubicBezTo>
                      <a:pt x="8498" y="5996"/>
                      <a:pt x="8498" y="5996"/>
                      <a:pt x="8498" y="5996"/>
                    </a:cubicBezTo>
                    <a:cubicBezTo>
                      <a:pt x="8498" y="5996"/>
                      <a:pt x="8498" y="5996"/>
                      <a:pt x="8498" y="5996"/>
                    </a:cubicBezTo>
                    <a:cubicBezTo>
                      <a:pt x="8587" y="5996"/>
                      <a:pt x="8720" y="6133"/>
                      <a:pt x="8631" y="6133"/>
                    </a:cubicBezTo>
                    <a:close/>
                    <a:moveTo>
                      <a:pt x="8410" y="5311"/>
                    </a:moveTo>
                    <a:cubicBezTo>
                      <a:pt x="8410" y="5311"/>
                      <a:pt x="8410" y="5311"/>
                      <a:pt x="8410" y="5311"/>
                    </a:cubicBezTo>
                    <a:cubicBezTo>
                      <a:pt x="8410" y="5311"/>
                      <a:pt x="8454" y="5311"/>
                      <a:pt x="8454" y="5311"/>
                    </a:cubicBezTo>
                    <a:cubicBezTo>
                      <a:pt x="8454" y="5311"/>
                      <a:pt x="8410" y="5311"/>
                      <a:pt x="8410" y="5311"/>
                    </a:cubicBezTo>
                    <a:close/>
                    <a:moveTo>
                      <a:pt x="8675" y="4282"/>
                    </a:moveTo>
                    <a:cubicBezTo>
                      <a:pt x="8675" y="4419"/>
                      <a:pt x="8675" y="4419"/>
                      <a:pt x="8675" y="4419"/>
                    </a:cubicBezTo>
                    <a:cubicBezTo>
                      <a:pt x="8720" y="4419"/>
                      <a:pt x="8720" y="4419"/>
                      <a:pt x="8720" y="4419"/>
                    </a:cubicBezTo>
                    <a:cubicBezTo>
                      <a:pt x="8720" y="4351"/>
                      <a:pt x="8720" y="4351"/>
                      <a:pt x="8675" y="4282"/>
                    </a:cubicBezTo>
                    <a:close/>
                    <a:moveTo>
                      <a:pt x="8366" y="5173"/>
                    </a:moveTo>
                    <a:cubicBezTo>
                      <a:pt x="8366" y="5173"/>
                      <a:pt x="8366" y="5173"/>
                      <a:pt x="8366" y="5173"/>
                    </a:cubicBezTo>
                    <a:cubicBezTo>
                      <a:pt x="8366" y="5173"/>
                      <a:pt x="8366" y="5173"/>
                      <a:pt x="8366" y="5173"/>
                    </a:cubicBezTo>
                    <a:close/>
                    <a:moveTo>
                      <a:pt x="6595" y="1608"/>
                    </a:moveTo>
                    <a:cubicBezTo>
                      <a:pt x="6551" y="1608"/>
                      <a:pt x="6551" y="1539"/>
                      <a:pt x="6507" y="1539"/>
                    </a:cubicBezTo>
                    <a:cubicBezTo>
                      <a:pt x="6551" y="1608"/>
                      <a:pt x="6551" y="1608"/>
                      <a:pt x="6595" y="1608"/>
                    </a:cubicBezTo>
                    <a:close/>
                    <a:moveTo>
                      <a:pt x="8498" y="5996"/>
                    </a:moveTo>
                    <a:cubicBezTo>
                      <a:pt x="8498" y="5996"/>
                      <a:pt x="8498" y="5996"/>
                      <a:pt x="8498" y="5996"/>
                    </a:cubicBezTo>
                    <a:moveTo>
                      <a:pt x="8720" y="4419"/>
                    </a:moveTo>
                    <a:cubicBezTo>
                      <a:pt x="8720" y="4419"/>
                      <a:pt x="8720" y="4419"/>
                      <a:pt x="8720" y="4419"/>
                    </a:cubicBezTo>
                    <a:moveTo>
                      <a:pt x="10800" y="2773"/>
                    </a:moveTo>
                    <a:cubicBezTo>
                      <a:pt x="10756" y="2705"/>
                      <a:pt x="10756" y="2705"/>
                      <a:pt x="10756" y="2705"/>
                    </a:cubicBezTo>
                    <a:cubicBezTo>
                      <a:pt x="10800" y="2705"/>
                      <a:pt x="10800" y="2705"/>
                      <a:pt x="10800" y="2705"/>
                    </a:cubicBezTo>
                    <a:cubicBezTo>
                      <a:pt x="10800" y="2773"/>
                      <a:pt x="10800" y="2773"/>
                      <a:pt x="10800" y="2773"/>
                    </a:cubicBezTo>
                    <a:cubicBezTo>
                      <a:pt x="10800" y="2705"/>
                      <a:pt x="10800" y="2705"/>
                      <a:pt x="10800" y="2705"/>
                    </a:cubicBezTo>
                    <a:cubicBezTo>
                      <a:pt x="10800" y="2705"/>
                      <a:pt x="10800" y="2705"/>
                      <a:pt x="10800" y="2705"/>
                    </a:cubicBezTo>
                    <a:cubicBezTo>
                      <a:pt x="10800" y="2705"/>
                      <a:pt x="10800" y="2911"/>
                      <a:pt x="10800" y="2842"/>
                    </a:cubicBezTo>
                    <a:cubicBezTo>
                      <a:pt x="10800" y="2979"/>
                      <a:pt x="10800" y="2979"/>
                      <a:pt x="10800" y="2979"/>
                    </a:cubicBezTo>
                    <a:cubicBezTo>
                      <a:pt x="10756" y="2979"/>
                      <a:pt x="10800" y="3048"/>
                      <a:pt x="10844" y="3048"/>
                    </a:cubicBezTo>
                    <a:cubicBezTo>
                      <a:pt x="10889" y="3116"/>
                      <a:pt x="10889" y="3116"/>
                      <a:pt x="10889" y="3116"/>
                    </a:cubicBezTo>
                    <a:cubicBezTo>
                      <a:pt x="10756" y="3185"/>
                      <a:pt x="10933" y="3185"/>
                      <a:pt x="10889" y="3253"/>
                    </a:cubicBezTo>
                    <a:cubicBezTo>
                      <a:pt x="10933" y="3185"/>
                      <a:pt x="10933" y="3185"/>
                      <a:pt x="10933" y="3185"/>
                    </a:cubicBezTo>
                    <a:cubicBezTo>
                      <a:pt x="10933" y="3185"/>
                      <a:pt x="10933" y="3185"/>
                      <a:pt x="10933" y="3185"/>
                    </a:cubicBezTo>
                    <a:cubicBezTo>
                      <a:pt x="10933" y="3185"/>
                      <a:pt x="10933" y="3116"/>
                      <a:pt x="10977" y="3116"/>
                    </a:cubicBezTo>
                    <a:cubicBezTo>
                      <a:pt x="10933" y="2979"/>
                      <a:pt x="10933" y="2979"/>
                      <a:pt x="10933" y="2979"/>
                    </a:cubicBezTo>
                    <a:cubicBezTo>
                      <a:pt x="10977" y="2979"/>
                      <a:pt x="10977" y="3048"/>
                      <a:pt x="10977" y="2979"/>
                    </a:cubicBezTo>
                    <a:cubicBezTo>
                      <a:pt x="10977" y="2979"/>
                      <a:pt x="10977" y="2979"/>
                      <a:pt x="10977" y="2979"/>
                    </a:cubicBezTo>
                    <a:cubicBezTo>
                      <a:pt x="11021" y="2979"/>
                      <a:pt x="11021" y="2979"/>
                      <a:pt x="11021" y="2979"/>
                    </a:cubicBezTo>
                    <a:cubicBezTo>
                      <a:pt x="11021" y="3185"/>
                      <a:pt x="11021" y="2979"/>
                      <a:pt x="11066" y="3048"/>
                    </a:cubicBezTo>
                    <a:cubicBezTo>
                      <a:pt x="11066" y="3116"/>
                      <a:pt x="11066" y="3116"/>
                      <a:pt x="11110" y="3116"/>
                    </a:cubicBezTo>
                    <a:cubicBezTo>
                      <a:pt x="11110" y="3116"/>
                      <a:pt x="11110" y="3116"/>
                      <a:pt x="11110" y="3116"/>
                    </a:cubicBezTo>
                    <a:cubicBezTo>
                      <a:pt x="11110" y="3185"/>
                      <a:pt x="11021" y="3185"/>
                      <a:pt x="10977" y="3253"/>
                    </a:cubicBezTo>
                    <a:cubicBezTo>
                      <a:pt x="10933" y="3322"/>
                      <a:pt x="10844" y="3459"/>
                      <a:pt x="10977" y="3391"/>
                    </a:cubicBezTo>
                    <a:cubicBezTo>
                      <a:pt x="11021" y="3391"/>
                      <a:pt x="11066" y="3391"/>
                      <a:pt x="11066" y="3391"/>
                    </a:cubicBezTo>
                    <a:cubicBezTo>
                      <a:pt x="11066" y="3391"/>
                      <a:pt x="11066" y="3459"/>
                      <a:pt x="11021" y="3459"/>
                    </a:cubicBezTo>
                    <a:cubicBezTo>
                      <a:pt x="10977" y="3459"/>
                      <a:pt x="10977" y="3459"/>
                      <a:pt x="11021" y="3528"/>
                    </a:cubicBezTo>
                    <a:cubicBezTo>
                      <a:pt x="11021" y="3528"/>
                      <a:pt x="11021" y="3528"/>
                      <a:pt x="11021" y="3528"/>
                    </a:cubicBezTo>
                    <a:cubicBezTo>
                      <a:pt x="11021" y="3528"/>
                      <a:pt x="10977" y="3528"/>
                      <a:pt x="10977" y="3528"/>
                    </a:cubicBezTo>
                    <a:cubicBezTo>
                      <a:pt x="10977" y="3596"/>
                      <a:pt x="10933" y="3733"/>
                      <a:pt x="10977" y="3733"/>
                    </a:cubicBezTo>
                    <a:cubicBezTo>
                      <a:pt x="11021" y="3802"/>
                      <a:pt x="11066" y="3665"/>
                      <a:pt x="11066" y="3733"/>
                    </a:cubicBezTo>
                    <a:cubicBezTo>
                      <a:pt x="11066" y="3802"/>
                      <a:pt x="11066" y="3733"/>
                      <a:pt x="11066" y="3802"/>
                    </a:cubicBezTo>
                    <a:cubicBezTo>
                      <a:pt x="11066" y="3802"/>
                      <a:pt x="11066" y="3802"/>
                      <a:pt x="11066" y="3802"/>
                    </a:cubicBezTo>
                    <a:cubicBezTo>
                      <a:pt x="11021" y="3802"/>
                      <a:pt x="11021" y="3802"/>
                      <a:pt x="11021" y="3802"/>
                    </a:cubicBezTo>
                    <a:cubicBezTo>
                      <a:pt x="11021" y="3871"/>
                      <a:pt x="11066" y="3871"/>
                      <a:pt x="11066" y="3939"/>
                    </a:cubicBezTo>
                    <a:cubicBezTo>
                      <a:pt x="11066" y="3939"/>
                      <a:pt x="11110" y="3871"/>
                      <a:pt x="11110" y="3871"/>
                    </a:cubicBezTo>
                    <a:cubicBezTo>
                      <a:pt x="11110" y="3596"/>
                      <a:pt x="11110" y="3596"/>
                      <a:pt x="11110" y="3596"/>
                    </a:cubicBezTo>
                    <a:cubicBezTo>
                      <a:pt x="11066" y="3528"/>
                      <a:pt x="11198" y="3528"/>
                      <a:pt x="11198" y="3528"/>
                    </a:cubicBezTo>
                    <a:cubicBezTo>
                      <a:pt x="11198" y="3391"/>
                      <a:pt x="11198" y="2979"/>
                      <a:pt x="11331" y="2979"/>
                    </a:cubicBezTo>
                    <a:cubicBezTo>
                      <a:pt x="11420" y="3048"/>
                      <a:pt x="11243" y="2842"/>
                      <a:pt x="11243" y="2842"/>
                    </a:cubicBezTo>
                    <a:cubicBezTo>
                      <a:pt x="11243" y="2773"/>
                      <a:pt x="11243" y="2636"/>
                      <a:pt x="11198" y="2568"/>
                    </a:cubicBezTo>
                    <a:cubicBezTo>
                      <a:pt x="11198" y="2568"/>
                      <a:pt x="11198" y="2568"/>
                      <a:pt x="11198" y="2568"/>
                    </a:cubicBezTo>
                    <a:cubicBezTo>
                      <a:pt x="11154" y="2499"/>
                      <a:pt x="11154" y="2636"/>
                      <a:pt x="11154" y="2705"/>
                    </a:cubicBezTo>
                    <a:cubicBezTo>
                      <a:pt x="11154" y="2636"/>
                      <a:pt x="11110" y="2362"/>
                      <a:pt x="11110" y="2362"/>
                    </a:cubicBezTo>
                    <a:cubicBezTo>
                      <a:pt x="11110" y="2431"/>
                      <a:pt x="11110" y="2431"/>
                      <a:pt x="11110" y="2431"/>
                    </a:cubicBezTo>
                    <a:cubicBezTo>
                      <a:pt x="11066" y="2362"/>
                      <a:pt x="11066" y="2362"/>
                      <a:pt x="11066" y="2362"/>
                    </a:cubicBezTo>
                    <a:cubicBezTo>
                      <a:pt x="11066" y="2225"/>
                      <a:pt x="11021" y="2431"/>
                      <a:pt x="11021" y="2499"/>
                    </a:cubicBezTo>
                    <a:cubicBezTo>
                      <a:pt x="11021" y="2636"/>
                      <a:pt x="11021" y="2773"/>
                      <a:pt x="11066" y="2911"/>
                    </a:cubicBezTo>
                    <a:cubicBezTo>
                      <a:pt x="11066" y="2842"/>
                      <a:pt x="11021" y="2842"/>
                      <a:pt x="11021" y="2773"/>
                    </a:cubicBezTo>
                    <a:cubicBezTo>
                      <a:pt x="11021" y="2773"/>
                      <a:pt x="11021" y="2773"/>
                      <a:pt x="11021" y="2773"/>
                    </a:cubicBezTo>
                    <a:cubicBezTo>
                      <a:pt x="11021" y="2705"/>
                      <a:pt x="10977" y="2636"/>
                      <a:pt x="10977" y="2499"/>
                    </a:cubicBezTo>
                    <a:cubicBezTo>
                      <a:pt x="10977" y="2499"/>
                      <a:pt x="10933" y="2362"/>
                      <a:pt x="10933" y="2568"/>
                    </a:cubicBezTo>
                    <a:cubicBezTo>
                      <a:pt x="10889" y="2568"/>
                      <a:pt x="10889" y="2636"/>
                      <a:pt x="10933" y="2705"/>
                    </a:cubicBezTo>
                    <a:cubicBezTo>
                      <a:pt x="10889" y="2705"/>
                      <a:pt x="10889" y="2705"/>
                      <a:pt x="10889" y="2705"/>
                    </a:cubicBezTo>
                    <a:cubicBezTo>
                      <a:pt x="10933" y="2705"/>
                      <a:pt x="10889" y="2636"/>
                      <a:pt x="10889" y="2636"/>
                    </a:cubicBezTo>
                    <a:cubicBezTo>
                      <a:pt x="10889" y="2636"/>
                      <a:pt x="10889" y="2636"/>
                      <a:pt x="10889" y="2636"/>
                    </a:cubicBezTo>
                    <a:cubicBezTo>
                      <a:pt x="10889" y="2636"/>
                      <a:pt x="10889" y="2636"/>
                      <a:pt x="10889" y="2636"/>
                    </a:cubicBezTo>
                    <a:cubicBezTo>
                      <a:pt x="10889" y="2568"/>
                      <a:pt x="10889" y="2568"/>
                      <a:pt x="10889" y="2568"/>
                    </a:cubicBezTo>
                    <a:cubicBezTo>
                      <a:pt x="10844" y="2568"/>
                      <a:pt x="10844" y="2568"/>
                      <a:pt x="10844" y="2568"/>
                    </a:cubicBezTo>
                    <a:cubicBezTo>
                      <a:pt x="10844" y="2568"/>
                      <a:pt x="10844" y="2568"/>
                      <a:pt x="10844" y="2568"/>
                    </a:cubicBezTo>
                    <a:cubicBezTo>
                      <a:pt x="10844" y="2499"/>
                      <a:pt x="10889" y="2499"/>
                      <a:pt x="10933" y="2499"/>
                    </a:cubicBezTo>
                    <a:cubicBezTo>
                      <a:pt x="10889" y="2431"/>
                      <a:pt x="10889" y="2431"/>
                      <a:pt x="10889" y="2431"/>
                    </a:cubicBezTo>
                    <a:cubicBezTo>
                      <a:pt x="10889" y="2431"/>
                      <a:pt x="10844" y="2431"/>
                      <a:pt x="10800" y="2431"/>
                    </a:cubicBezTo>
                    <a:cubicBezTo>
                      <a:pt x="10800" y="2431"/>
                      <a:pt x="10800" y="2499"/>
                      <a:pt x="10800" y="2499"/>
                    </a:cubicBezTo>
                    <a:cubicBezTo>
                      <a:pt x="10800" y="2499"/>
                      <a:pt x="10800" y="2431"/>
                      <a:pt x="10800" y="2431"/>
                    </a:cubicBezTo>
                    <a:cubicBezTo>
                      <a:pt x="10756" y="2431"/>
                      <a:pt x="10711" y="2705"/>
                      <a:pt x="10756" y="2705"/>
                    </a:cubicBezTo>
                    <a:cubicBezTo>
                      <a:pt x="10756" y="2773"/>
                      <a:pt x="10800" y="2842"/>
                      <a:pt x="10800" y="2773"/>
                    </a:cubicBezTo>
                    <a:close/>
                    <a:moveTo>
                      <a:pt x="10800" y="2773"/>
                    </a:moveTo>
                    <a:cubicBezTo>
                      <a:pt x="10800" y="2773"/>
                      <a:pt x="10800" y="2773"/>
                      <a:pt x="10800" y="2773"/>
                    </a:cubicBezTo>
                    <a:moveTo>
                      <a:pt x="11154" y="2293"/>
                    </a:moveTo>
                    <a:cubicBezTo>
                      <a:pt x="11154" y="2431"/>
                      <a:pt x="11375" y="2568"/>
                      <a:pt x="11375" y="2636"/>
                    </a:cubicBezTo>
                    <a:cubicBezTo>
                      <a:pt x="11331" y="2636"/>
                      <a:pt x="11331" y="2636"/>
                      <a:pt x="11287" y="2636"/>
                    </a:cubicBezTo>
                    <a:cubicBezTo>
                      <a:pt x="11331" y="2636"/>
                      <a:pt x="11375" y="2773"/>
                      <a:pt x="11420" y="2773"/>
                    </a:cubicBezTo>
                    <a:cubicBezTo>
                      <a:pt x="11508" y="2773"/>
                      <a:pt x="11552" y="2705"/>
                      <a:pt x="11597" y="2636"/>
                    </a:cubicBezTo>
                    <a:cubicBezTo>
                      <a:pt x="11641" y="2568"/>
                      <a:pt x="11730" y="2431"/>
                      <a:pt x="11730" y="2362"/>
                    </a:cubicBezTo>
                    <a:cubicBezTo>
                      <a:pt x="11730" y="2293"/>
                      <a:pt x="11685" y="2156"/>
                      <a:pt x="11597" y="2225"/>
                    </a:cubicBezTo>
                    <a:cubicBezTo>
                      <a:pt x="11597" y="2156"/>
                      <a:pt x="11597" y="2225"/>
                      <a:pt x="11552" y="2156"/>
                    </a:cubicBezTo>
                    <a:cubicBezTo>
                      <a:pt x="11552" y="2225"/>
                      <a:pt x="11552" y="2225"/>
                      <a:pt x="11552" y="2156"/>
                    </a:cubicBezTo>
                    <a:cubicBezTo>
                      <a:pt x="11552" y="2225"/>
                      <a:pt x="11508" y="2156"/>
                      <a:pt x="11508" y="2225"/>
                    </a:cubicBezTo>
                    <a:cubicBezTo>
                      <a:pt x="11464" y="2293"/>
                      <a:pt x="11464" y="2293"/>
                      <a:pt x="11464" y="2293"/>
                    </a:cubicBezTo>
                    <a:cubicBezTo>
                      <a:pt x="11464" y="2225"/>
                      <a:pt x="11464" y="2225"/>
                      <a:pt x="11464" y="2225"/>
                    </a:cubicBezTo>
                    <a:cubicBezTo>
                      <a:pt x="11464" y="2293"/>
                      <a:pt x="11464" y="2293"/>
                      <a:pt x="11464" y="2293"/>
                    </a:cubicBezTo>
                    <a:cubicBezTo>
                      <a:pt x="11464" y="2225"/>
                      <a:pt x="11508" y="2088"/>
                      <a:pt x="11464" y="2088"/>
                    </a:cubicBezTo>
                    <a:cubicBezTo>
                      <a:pt x="11420" y="2156"/>
                      <a:pt x="11420" y="2225"/>
                      <a:pt x="11420" y="2362"/>
                    </a:cubicBezTo>
                    <a:cubicBezTo>
                      <a:pt x="11375" y="2293"/>
                      <a:pt x="11375" y="2293"/>
                      <a:pt x="11375" y="2293"/>
                    </a:cubicBezTo>
                    <a:cubicBezTo>
                      <a:pt x="11375" y="2225"/>
                      <a:pt x="11420" y="2156"/>
                      <a:pt x="11375" y="2225"/>
                    </a:cubicBezTo>
                    <a:cubicBezTo>
                      <a:pt x="11331" y="2225"/>
                      <a:pt x="11331" y="2088"/>
                      <a:pt x="11287" y="2088"/>
                    </a:cubicBezTo>
                    <a:cubicBezTo>
                      <a:pt x="11243" y="2088"/>
                      <a:pt x="11243" y="2156"/>
                      <a:pt x="11243" y="2156"/>
                    </a:cubicBezTo>
                    <a:cubicBezTo>
                      <a:pt x="11287" y="2156"/>
                      <a:pt x="11287" y="2156"/>
                      <a:pt x="11287" y="2156"/>
                    </a:cubicBezTo>
                    <a:cubicBezTo>
                      <a:pt x="11287" y="2225"/>
                      <a:pt x="11287" y="2225"/>
                      <a:pt x="11287" y="2225"/>
                    </a:cubicBezTo>
                    <a:cubicBezTo>
                      <a:pt x="11243" y="2225"/>
                      <a:pt x="11198" y="2088"/>
                      <a:pt x="11243" y="2225"/>
                    </a:cubicBezTo>
                    <a:cubicBezTo>
                      <a:pt x="11243" y="2225"/>
                      <a:pt x="11287" y="2225"/>
                      <a:pt x="11243" y="2293"/>
                    </a:cubicBezTo>
                    <a:cubicBezTo>
                      <a:pt x="11243" y="2293"/>
                      <a:pt x="11198" y="2156"/>
                      <a:pt x="11154" y="2293"/>
                    </a:cubicBezTo>
                    <a:close/>
                    <a:moveTo>
                      <a:pt x="11154" y="2293"/>
                    </a:moveTo>
                    <a:cubicBezTo>
                      <a:pt x="11154" y="2293"/>
                      <a:pt x="11154" y="2293"/>
                      <a:pt x="11154" y="2293"/>
                    </a:cubicBezTo>
                    <a:moveTo>
                      <a:pt x="11508" y="3528"/>
                    </a:moveTo>
                    <a:cubicBezTo>
                      <a:pt x="11552" y="3391"/>
                      <a:pt x="11552" y="3391"/>
                      <a:pt x="11552" y="3391"/>
                    </a:cubicBezTo>
                    <a:cubicBezTo>
                      <a:pt x="11508" y="3391"/>
                      <a:pt x="11508" y="3391"/>
                      <a:pt x="11508" y="3391"/>
                    </a:cubicBezTo>
                    <a:cubicBezTo>
                      <a:pt x="11420" y="3116"/>
                      <a:pt x="11243" y="3459"/>
                      <a:pt x="11420" y="3528"/>
                    </a:cubicBezTo>
                    <a:cubicBezTo>
                      <a:pt x="11420" y="3733"/>
                      <a:pt x="11464" y="3528"/>
                      <a:pt x="11508" y="3528"/>
                    </a:cubicBezTo>
                    <a:close/>
                    <a:moveTo>
                      <a:pt x="10800" y="3185"/>
                    </a:moveTo>
                    <a:cubicBezTo>
                      <a:pt x="10800" y="3185"/>
                      <a:pt x="10800" y="3185"/>
                      <a:pt x="10800" y="3185"/>
                    </a:cubicBezTo>
                    <a:moveTo>
                      <a:pt x="10800" y="3253"/>
                    </a:moveTo>
                    <a:cubicBezTo>
                      <a:pt x="10800" y="3185"/>
                      <a:pt x="10756" y="2979"/>
                      <a:pt x="10756" y="2911"/>
                    </a:cubicBezTo>
                    <a:cubicBezTo>
                      <a:pt x="10711" y="2979"/>
                      <a:pt x="10756" y="3116"/>
                      <a:pt x="10800" y="3185"/>
                    </a:cubicBezTo>
                    <a:lnTo>
                      <a:pt x="10800" y="3253"/>
                    </a:lnTo>
                    <a:close/>
                    <a:moveTo>
                      <a:pt x="11375" y="3048"/>
                    </a:moveTo>
                    <a:cubicBezTo>
                      <a:pt x="11331" y="2979"/>
                      <a:pt x="11287" y="3116"/>
                      <a:pt x="11331" y="3185"/>
                    </a:cubicBezTo>
                    <a:cubicBezTo>
                      <a:pt x="11331" y="3253"/>
                      <a:pt x="11420" y="3185"/>
                      <a:pt x="11420" y="3116"/>
                    </a:cubicBezTo>
                    <a:cubicBezTo>
                      <a:pt x="11420" y="3116"/>
                      <a:pt x="11375" y="3048"/>
                      <a:pt x="11375" y="3048"/>
                    </a:cubicBezTo>
                    <a:close/>
                    <a:moveTo>
                      <a:pt x="11420" y="3116"/>
                    </a:moveTo>
                    <a:cubicBezTo>
                      <a:pt x="11420" y="3116"/>
                      <a:pt x="11420" y="3116"/>
                      <a:pt x="11420" y="3116"/>
                    </a:cubicBezTo>
                    <a:moveTo>
                      <a:pt x="5134" y="14431"/>
                    </a:moveTo>
                    <a:cubicBezTo>
                      <a:pt x="5134" y="14431"/>
                      <a:pt x="5134" y="14431"/>
                      <a:pt x="5134" y="14431"/>
                    </a:cubicBezTo>
                    <a:cubicBezTo>
                      <a:pt x="5134" y="14431"/>
                      <a:pt x="5134" y="14431"/>
                      <a:pt x="5134" y="14431"/>
                    </a:cubicBezTo>
                    <a:close/>
                    <a:moveTo>
                      <a:pt x="2302" y="9493"/>
                    </a:moveTo>
                    <a:cubicBezTo>
                      <a:pt x="2302" y="9493"/>
                      <a:pt x="2302" y="9493"/>
                      <a:pt x="2302" y="9493"/>
                    </a:cubicBezTo>
                    <a:cubicBezTo>
                      <a:pt x="2302" y="9493"/>
                      <a:pt x="2302" y="9493"/>
                      <a:pt x="2302" y="9493"/>
                    </a:cubicBezTo>
                    <a:close/>
                    <a:moveTo>
                      <a:pt x="1284" y="8122"/>
                    </a:moveTo>
                    <a:cubicBezTo>
                      <a:pt x="1284" y="8122"/>
                      <a:pt x="1284" y="8122"/>
                      <a:pt x="1284" y="8122"/>
                    </a:cubicBezTo>
                    <a:close/>
                    <a:moveTo>
                      <a:pt x="5356" y="14568"/>
                    </a:moveTo>
                    <a:cubicBezTo>
                      <a:pt x="5356" y="14568"/>
                      <a:pt x="5356" y="14568"/>
                      <a:pt x="5356" y="14568"/>
                    </a:cubicBezTo>
                    <a:cubicBezTo>
                      <a:pt x="5356" y="14568"/>
                      <a:pt x="5356" y="14568"/>
                      <a:pt x="5356" y="14568"/>
                    </a:cubicBezTo>
                    <a:cubicBezTo>
                      <a:pt x="5356" y="14568"/>
                      <a:pt x="5356" y="14568"/>
                      <a:pt x="5356" y="14568"/>
                    </a:cubicBezTo>
                    <a:close/>
                    <a:moveTo>
                      <a:pt x="8056" y="15939"/>
                    </a:moveTo>
                    <a:cubicBezTo>
                      <a:pt x="8056" y="16145"/>
                      <a:pt x="7923" y="16419"/>
                      <a:pt x="7834" y="16556"/>
                    </a:cubicBezTo>
                    <a:cubicBezTo>
                      <a:pt x="7834" y="16556"/>
                      <a:pt x="7834" y="16556"/>
                      <a:pt x="7790" y="16488"/>
                    </a:cubicBezTo>
                    <a:cubicBezTo>
                      <a:pt x="7790" y="16556"/>
                      <a:pt x="7790" y="16556"/>
                      <a:pt x="7790" y="16556"/>
                    </a:cubicBezTo>
                    <a:cubicBezTo>
                      <a:pt x="7790" y="16556"/>
                      <a:pt x="7790" y="16556"/>
                      <a:pt x="7790" y="16556"/>
                    </a:cubicBezTo>
                    <a:cubicBezTo>
                      <a:pt x="7746" y="16762"/>
                      <a:pt x="7790" y="16968"/>
                      <a:pt x="7746" y="17173"/>
                    </a:cubicBezTo>
                    <a:cubicBezTo>
                      <a:pt x="7746" y="17173"/>
                      <a:pt x="7525" y="17653"/>
                      <a:pt x="7525" y="17516"/>
                    </a:cubicBezTo>
                    <a:cubicBezTo>
                      <a:pt x="7525" y="17516"/>
                      <a:pt x="7525" y="17585"/>
                      <a:pt x="7525" y="17585"/>
                    </a:cubicBezTo>
                    <a:cubicBezTo>
                      <a:pt x="7525" y="17585"/>
                      <a:pt x="7436" y="17516"/>
                      <a:pt x="7436" y="17585"/>
                    </a:cubicBezTo>
                    <a:cubicBezTo>
                      <a:pt x="7436" y="17585"/>
                      <a:pt x="7436" y="17585"/>
                      <a:pt x="7436" y="17585"/>
                    </a:cubicBezTo>
                    <a:cubicBezTo>
                      <a:pt x="7436" y="17653"/>
                      <a:pt x="7392" y="17653"/>
                      <a:pt x="7392" y="17653"/>
                    </a:cubicBezTo>
                    <a:cubicBezTo>
                      <a:pt x="7392" y="17653"/>
                      <a:pt x="7392" y="17653"/>
                      <a:pt x="7392" y="17653"/>
                    </a:cubicBezTo>
                    <a:cubicBezTo>
                      <a:pt x="7303" y="17653"/>
                      <a:pt x="7215" y="17791"/>
                      <a:pt x="7170" y="17928"/>
                    </a:cubicBezTo>
                    <a:cubicBezTo>
                      <a:pt x="7215" y="17928"/>
                      <a:pt x="7215" y="17928"/>
                      <a:pt x="7215" y="17928"/>
                    </a:cubicBezTo>
                    <a:cubicBezTo>
                      <a:pt x="7170" y="17928"/>
                      <a:pt x="7170" y="18065"/>
                      <a:pt x="7215" y="18065"/>
                    </a:cubicBezTo>
                    <a:cubicBezTo>
                      <a:pt x="7215" y="18065"/>
                      <a:pt x="7215" y="18065"/>
                      <a:pt x="7215" y="18065"/>
                    </a:cubicBezTo>
                    <a:cubicBezTo>
                      <a:pt x="7170" y="18065"/>
                      <a:pt x="7170" y="18065"/>
                      <a:pt x="7170" y="18065"/>
                    </a:cubicBezTo>
                    <a:cubicBezTo>
                      <a:pt x="7215" y="18065"/>
                      <a:pt x="7215" y="18065"/>
                      <a:pt x="7215" y="18065"/>
                    </a:cubicBezTo>
                    <a:cubicBezTo>
                      <a:pt x="7170" y="18202"/>
                      <a:pt x="7126" y="18408"/>
                      <a:pt x="7038" y="18476"/>
                    </a:cubicBezTo>
                    <a:cubicBezTo>
                      <a:pt x="7038" y="18476"/>
                      <a:pt x="7082" y="18408"/>
                      <a:pt x="7082" y="18408"/>
                    </a:cubicBezTo>
                    <a:cubicBezTo>
                      <a:pt x="7082" y="18339"/>
                      <a:pt x="7082" y="18339"/>
                      <a:pt x="7082" y="18339"/>
                    </a:cubicBezTo>
                    <a:cubicBezTo>
                      <a:pt x="7038" y="18408"/>
                      <a:pt x="7038" y="18408"/>
                      <a:pt x="7038" y="18408"/>
                    </a:cubicBezTo>
                    <a:cubicBezTo>
                      <a:pt x="7038" y="18339"/>
                      <a:pt x="7038" y="18339"/>
                      <a:pt x="7038" y="18339"/>
                    </a:cubicBezTo>
                    <a:cubicBezTo>
                      <a:pt x="6949" y="18545"/>
                      <a:pt x="6949" y="18545"/>
                      <a:pt x="6949" y="18545"/>
                    </a:cubicBezTo>
                    <a:cubicBezTo>
                      <a:pt x="6905" y="18751"/>
                      <a:pt x="6861" y="18888"/>
                      <a:pt x="6728" y="18888"/>
                    </a:cubicBezTo>
                    <a:cubicBezTo>
                      <a:pt x="6728" y="18888"/>
                      <a:pt x="6595" y="18819"/>
                      <a:pt x="6551" y="18751"/>
                    </a:cubicBezTo>
                    <a:cubicBezTo>
                      <a:pt x="6551" y="18819"/>
                      <a:pt x="6551" y="18819"/>
                      <a:pt x="6551" y="18819"/>
                    </a:cubicBezTo>
                    <a:cubicBezTo>
                      <a:pt x="6595" y="18956"/>
                      <a:pt x="6684" y="18888"/>
                      <a:pt x="6639" y="19025"/>
                    </a:cubicBezTo>
                    <a:cubicBezTo>
                      <a:pt x="6639" y="19093"/>
                      <a:pt x="6684" y="19025"/>
                      <a:pt x="6684" y="19093"/>
                    </a:cubicBezTo>
                    <a:cubicBezTo>
                      <a:pt x="6684" y="19162"/>
                      <a:pt x="6639" y="19231"/>
                      <a:pt x="6639" y="19299"/>
                    </a:cubicBezTo>
                    <a:cubicBezTo>
                      <a:pt x="6595" y="19436"/>
                      <a:pt x="6374" y="19368"/>
                      <a:pt x="6330" y="19368"/>
                    </a:cubicBezTo>
                    <a:cubicBezTo>
                      <a:pt x="6330" y="19368"/>
                      <a:pt x="6330" y="19368"/>
                      <a:pt x="6330" y="19368"/>
                    </a:cubicBezTo>
                    <a:cubicBezTo>
                      <a:pt x="6330" y="19436"/>
                      <a:pt x="6330" y="19436"/>
                      <a:pt x="6330" y="19436"/>
                    </a:cubicBezTo>
                    <a:cubicBezTo>
                      <a:pt x="6330" y="19436"/>
                      <a:pt x="6330" y="19573"/>
                      <a:pt x="6330" y="19642"/>
                    </a:cubicBezTo>
                    <a:cubicBezTo>
                      <a:pt x="6330" y="19573"/>
                      <a:pt x="6330" y="19573"/>
                      <a:pt x="6330" y="19573"/>
                    </a:cubicBezTo>
                    <a:cubicBezTo>
                      <a:pt x="6330" y="19642"/>
                      <a:pt x="6330" y="19642"/>
                      <a:pt x="6330" y="19642"/>
                    </a:cubicBezTo>
                    <a:cubicBezTo>
                      <a:pt x="6330" y="19642"/>
                      <a:pt x="6330" y="19642"/>
                      <a:pt x="6330" y="19642"/>
                    </a:cubicBezTo>
                    <a:cubicBezTo>
                      <a:pt x="6285" y="19711"/>
                      <a:pt x="6152" y="19642"/>
                      <a:pt x="6152" y="19642"/>
                    </a:cubicBezTo>
                    <a:cubicBezTo>
                      <a:pt x="6152" y="19642"/>
                      <a:pt x="6197" y="19848"/>
                      <a:pt x="6197" y="19848"/>
                    </a:cubicBezTo>
                    <a:cubicBezTo>
                      <a:pt x="6241" y="19848"/>
                      <a:pt x="6241" y="19848"/>
                      <a:pt x="6241" y="19848"/>
                    </a:cubicBezTo>
                    <a:cubicBezTo>
                      <a:pt x="6197" y="19779"/>
                      <a:pt x="6197" y="19779"/>
                      <a:pt x="6197" y="19779"/>
                    </a:cubicBezTo>
                    <a:cubicBezTo>
                      <a:pt x="6241" y="19779"/>
                      <a:pt x="6241" y="19779"/>
                      <a:pt x="6241" y="19779"/>
                    </a:cubicBezTo>
                    <a:cubicBezTo>
                      <a:pt x="6285" y="19779"/>
                      <a:pt x="6241" y="19916"/>
                      <a:pt x="6241" y="19916"/>
                    </a:cubicBezTo>
                    <a:cubicBezTo>
                      <a:pt x="6197" y="19848"/>
                      <a:pt x="6197" y="19848"/>
                      <a:pt x="6197" y="19848"/>
                    </a:cubicBezTo>
                    <a:cubicBezTo>
                      <a:pt x="6152" y="19916"/>
                      <a:pt x="6152" y="19916"/>
                      <a:pt x="6152" y="19916"/>
                    </a:cubicBezTo>
                    <a:cubicBezTo>
                      <a:pt x="6197" y="19916"/>
                      <a:pt x="6197" y="19916"/>
                      <a:pt x="6197" y="19916"/>
                    </a:cubicBezTo>
                    <a:cubicBezTo>
                      <a:pt x="6152" y="19916"/>
                      <a:pt x="6108" y="20122"/>
                      <a:pt x="6108" y="20122"/>
                    </a:cubicBezTo>
                    <a:cubicBezTo>
                      <a:pt x="6108" y="20191"/>
                      <a:pt x="6108" y="20191"/>
                      <a:pt x="6108" y="20191"/>
                    </a:cubicBezTo>
                    <a:cubicBezTo>
                      <a:pt x="6108" y="20191"/>
                      <a:pt x="6064" y="20122"/>
                      <a:pt x="6064" y="20191"/>
                    </a:cubicBezTo>
                    <a:cubicBezTo>
                      <a:pt x="6064" y="20191"/>
                      <a:pt x="6064" y="20191"/>
                      <a:pt x="6064" y="20191"/>
                    </a:cubicBezTo>
                    <a:cubicBezTo>
                      <a:pt x="6020" y="20259"/>
                      <a:pt x="6020" y="20259"/>
                      <a:pt x="6020" y="20259"/>
                    </a:cubicBezTo>
                    <a:cubicBezTo>
                      <a:pt x="5975" y="20328"/>
                      <a:pt x="6020" y="20396"/>
                      <a:pt x="6064" y="20465"/>
                    </a:cubicBezTo>
                    <a:cubicBezTo>
                      <a:pt x="6108" y="20465"/>
                      <a:pt x="6108" y="20465"/>
                      <a:pt x="6108" y="20465"/>
                    </a:cubicBezTo>
                    <a:cubicBezTo>
                      <a:pt x="6152" y="20602"/>
                      <a:pt x="5931" y="20876"/>
                      <a:pt x="5931" y="20876"/>
                    </a:cubicBezTo>
                    <a:cubicBezTo>
                      <a:pt x="5931" y="20945"/>
                      <a:pt x="5931" y="20945"/>
                      <a:pt x="5931" y="20945"/>
                    </a:cubicBezTo>
                    <a:cubicBezTo>
                      <a:pt x="5931" y="20945"/>
                      <a:pt x="5843" y="21151"/>
                      <a:pt x="5887" y="21151"/>
                    </a:cubicBezTo>
                    <a:cubicBezTo>
                      <a:pt x="5887" y="21151"/>
                      <a:pt x="5887" y="21151"/>
                      <a:pt x="5887" y="21151"/>
                    </a:cubicBezTo>
                    <a:cubicBezTo>
                      <a:pt x="5931" y="21151"/>
                      <a:pt x="5931" y="21151"/>
                      <a:pt x="5931" y="21151"/>
                    </a:cubicBezTo>
                    <a:cubicBezTo>
                      <a:pt x="5931" y="21219"/>
                      <a:pt x="5931" y="21219"/>
                      <a:pt x="5931" y="21288"/>
                    </a:cubicBezTo>
                    <a:cubicBezTo>
                      <a:pt x="5931" y="21288"/>
                      <a:pt x="5843" y="21288"/>
                      <a:pt x="5887" y="21288"/>
                    </a:cubicBezTo>
                    <a:cubicBezTo>
                      <a:pt x="5798" y="21356"/>
                      <a:pt x="5798" y="21356"/>
                      <a:pt x="5798" y="21356"/>
                    </a:cubicBezTo>
                    <a:cubicBezTo>
                      <a:pt x="5798" y="21493"/>
                      <a:pt x="5798" y="21493"/>
                      <a:pt x="5798" y="21493"/>
                    </a:cubicBezTo>
                    <a:cubicBezTo>
                      <a:pt x="5754" y="21562"/>
                      <a:pt x="5710" y="21425"/>
                      <a:pt x="5710" y="21425"/>
                    </a:cubicBezTo>
                    <a:cubicBezTo>
                      <a:pt x="5710" y="21425"/>
                      <a:pt x="5710" y="21425"/>
                      <a:pt x="5710" y="21425"/>
                    </a:cubicBezTo>
                    <a:cubicBezTo>
                      <a:pt x="5666" y="21425"/>
                      <a:pt x="5666" y="21425"/>
                      <a:pt x="5666" y="21425"/>
                    </a:cubicBezTo>
                    <a:cubicBezTo>
                      <a:pt x="5666" y="21425"/>
                      <a:pt x="5666" y="21425"/>
                      <a:pt x="5666" y="21425"/>
                    </a:cubicBezTo>
                    <a:cubicBezTo>
                      <a:pt x="5666" y="21425"/>
                      <a:pt x="5666" y="21356"/>
                      <a:pt x="5666" y="21356"/>
                    </a:cubicBezTo>
                    <a:cubicBezTo>
                      <a:pt x="5666" y="21356"/>
                      <a:pt x="5666" y="21356"/>
                      <a:pt x="5666" y="21356"/>
                    </a:cubicBezTo>
                    <a:cubicBezTo>
                      <a:pt x="5710" y="21356"/>
                      <a:pt x="5710" y="21356"/>
                      <a:pt x="5710" y="21356"/>
                    </a:cubicBezTo>
                    <a:cubicBezTo>
                      <a:pt x="5754" y="21288"/>
                      <a:pt x="5754" y="21288"/>
                      <a:pt x="5754" y="21288"/>
                    </a:cubicBezTo>
                    <a:cubicBezTo>
                      <a:pt x="5666" y="21288"/>
                      <a:pt x="5666" y="21288"/>
                      <a:pt x="5666" y="21288"/>
                    </a:cubicBezTo>
                    <a:cubicBezTo>
                      <a:pt x="5666" y="21288"/>
                      <a:pt x="5666" y="21288"/>
                      <a:pt x="5666" y="21288"/>
                    </a:cubicBezTo>
                    <a:cubicBezTo>
                      <a:pt x="5666" y="21356"/>
                      <a:pt x="5666" y="21356"/>
                      <a:pt x="5666" y="21356"/>
                    </a:cubicBezTo>
                    <a:cubicBezTo>
                      <a:pt x="5666" y="21356"/>
                      <a:pt x="5666" y="21356"/>
                      <a:pt x="5666" y="21356"/>
                    </a:cubicBezTo>
                    <a:cubicBezTo>
                      <a:pt x="5666" y="21356"/>
                      <a:pt x="5666" y="21356"/>
                      <a:pt x="5666" y="21356"/>
                    </a:cubicBezTo>
                    <a:cubicBezTo>
                      <a:pt x="5621" y="21356"/>
                      <a:pt x="5621" y="21356"/>
                      <a:pt x="5621" y="21356"/>
                    </a:cubicBezTo>
                    <a:cubicBezTo>
                      <a:pt x="5666" y="21356"/>
                      <a:pt x="5666" y="21356"/>
                      <a:pt x="5666" y="21356"/>
                    </a:cubicBezTo>
                    <a:cubicBezTo>
                      <a:pt x="5621" y="21288"/>
                      <a:pt x="5621" y="21288"/>
                      <a:pt x="5621" y="21288"/>
                    </a:cubicBezTo>
                    <a:cubicBezTo>
                      <a:pt x="5621" y="21356"/>
                      <a:pt x="5621" y="21356"/>
                      <a:pt x="5621" y="21356"/>
                    </a:cubicBezTo>
                    <a:cubicBezTo>
                      <a:pt x="5621" y="21288"/>
                      <a:pt x="5621" y="21288"/>
                      <a:pt x="5621" y="21219"/>
                    </a:cubicBezTo>
                    <a:cubicBezTo>
                      <a:pt x="5621" y="21219"/>
                      <a:pt x="5621" y="21219"/>
                      <a:pt x="5621" y="21219"/>
                    </a:cubicBezTo>
                    <a:cubicBezTo>
                      <a:pt x="5666" y="21219"/>
                      <a:pt x="5666" y="21219"/>
                      <a:pt x="5666" y="21219"/>
                    </a:cubicBezTo>
                    <a:cubicBezTo>
                      <a:pt x="5621" y="21219"/>
                      <a:pt x="5621" y="21219"/>
                      <a:pt x="5621" y="21219"/>
                    </a:cubicBezTo>
                    <a:cubicBezTo>
                      <a:pt x="5621" y="21219"/>
                      <a:pt x="5621" y="21219"/>
                      <a:pt x="5621" y="21219"/>
                    </a:cubicBezTo>
                    <a:cubicBezTo>
                      <a:pt x="5621" y="21082"/>
                      <a:pt x="5621" y="21082"/>
                      <a:pt x="5621" y="21082"/>
                    </a:cubicBezTo>
                    <a:cubicBezTo>
                      <a:pt x="5621" y="21151"/>
                      <a:pt x="5621" y="21151"/>
                      <a:pt x="5621" y="21151"/>
                    </a:cubicBezTo>
                    <a:cubicBezTo>
                      <a:pt x="5621" y="21082"/>
                      <a:pt x="5621" y="21082"/>
                      <a:pt x="5621" y="21082"/>
                    </a:cubicBezTo>
                    <a:cubicBezTo>
                      <a:pt x="5621" y="21082"/>
                      <a:pt x="5621" y="21082"/>
                      <a:pt x="5621" y="21082"/>
                    </a:cubicBezTo>
                    <a:cubicBezTo>
                      <a:pt x="5621" y="21082"/>
                      <a:pt x="5621" y="21082"/>
                      <a:pt x="5577" y="21082"/>
                    </a:cubicBezTo>
                    <a:cubicBezTo>
                      <a:pt x="5577" y="21013"/>
                      <a:pt x="5577" y="21013"/>
                      <a:pt x="5621" y="21013"/>
                    </a:cubicBezTo>
                    <a:cubicBezTo>
                      <a:pt x="5621" y="21013"/>
                      <a:pt x="5621" y="21013"/>
                      <a:pt x="5621" y="21013"/>
                    </a:cubicBezTo>
                    <a:cubicBezTo>
                      <a:pt x="5621" y="21013"/>
                      <a:pt x="5621" y="21013"/>
                      <a:pt x="5621" y="21013"/>
                    </a:cubicBezTo>
                    <a:cubicBezTo>
                      <a:pt x="5621" y="21013"/>
                      <a:pt x="5621" y="21013"/>
                      <a:pt x="5621" y="21013"/>
                    </a:cubicBezTo>
                    <a:cubicBezTo>
                      <a:pt x="5621" y="21013"/>
                      <a:pt x="5621" y="21013"/>
                      <a:pt x="5621" y="21013"/>
                    </a:cubicBezTo>
                    <a:cubicBezTo>
                      <a:pt x="5621" y="21013"/>
                      <a:pt x="5577" y="21013"/>
                      <a:pt x="5577" y="21013"/>
                    </a:cubicBezTo>
                    <a:cubicBezTo>
                      <a:pt x="5577" y="20945"/>
                      <a:pt x="5577" y="20945"/>
                      <a:pt x="5577" y="20945"/>
                    </a:cubicBezTo>
                    <a:cubicBezTo>
                      <a:pt x="5577" y="20945"/>
                      <a:pt x="5577" y="20945"/>
                      <a:pt x="5577" y="20945"/>
                    </a:cubicBezTo>
                    <a:cubicBezTo>
                      <a:pt x="5577" y="20876"/>
                      <a:pt x="5577" y="20876"/>
                      <a:pt x="5577" y="20876"/>
                    </a:cubicBezTo>
                    <a:cubicBezTo>
                      <a:pt x="5577" y="20945"/>
                      <a:pt x="5577" y="20945"/>
                      <a:pt x="5577" y="20945"/>
                    </a:cubicBezTo>
                    <a:cubicBezTo>
                      <a:pt x="5577" y="20945"/>
                      <a:pt x="5577" y="20945"/>
                      <a:pt x="5577" y="20876"/>
                    </a:cubicBezTo>
                    <a:cubicBezTo>
                      <a:pt x="5621" y="20876"/>
                      <a:pt x="5621" y="20876"/>
                      <a:pt x="5621" y="20876"/>
                    </a:cubicBezTo>
                    <a:cubicBezTo>
                      <a:pt x="5577" y="20876"/>
                      <a:pt x="5577" y="20876"/>
                      <a:pt x="5577" y="20876"/>
                    </a:cubicBezTo>
                    <a:cubicBezTo>
                      <a:pt x="5577" y="20876"/>
                      <a:pt x="5577" y="20876"/>
                      <a:pt x="5577" y="20876"/>
                    </a:cubicBezTo>
                    <a:cubicBezTo>
                      <a:pt x="5621" y="20876"/>
                      <a:pt x="5621" y="20876"/>
                      <a:pt x="5621" y="20876"/>
                    </a:cubicBezTo>
                    <a:cubicBezTo>
                      <a:pt x="5577" y="20808"/>
                      <a:pt x="5577" y="20808"/>
                      <a:pt x="5577" y="20808"/>
                    </a:cubicBezTo>
                    <a:cubicBezTo>
                      <a:pt x="5577" y="20808"/>
                      <a:pt x="5533" y="20945"/>
                      <a:pt x="5533" y="20876"/>
                    </a:cubicBezTo>
                    <a:cubicBezTo>
                      <a:pt x="5533" y="20876"/>
                      <a:pt x="5533" y="20876"/>
                      <a:pt x="5533" y="20808"/>
                    </a:cubicBezTo>
                    <a:cubicBezTo>
                      <a:pt x="5533" y="20808"/>
                      <a:pt x="5533" y="20876"/>
                      <a:pt x="5533" y="20876"/>
                    </a:cubicBezTo>
                    <a:cubicBezTo>
                      <a:pt x="5489" y="20808"/>
                      <a:pt x="5533" y="20808"/>
                      <a:pt x="5533" y="20739"/>
                    </a:cubicBezTo>
                    <a:cubicBezTo>
                      <a:pt x="5533" y="20739"/>
                      <a:pt x="5533" y="20739"/>
                      <a:pt x="5489" y="20808"/>
                    </a:cubicBezTo>
                    <a:cubicBezTo>
                      <a:pt x="5489" y="20808"/>
                      <a:pt x="5489" y="20808"/>
                      <a:pt x="5489" y="20808"/>
                    </a:cubicBezTo>
                    <a:cubicBezTo>
                      <a:pt x="5489" y="20739"/>
                      <a:pt x="5489" y="20739"/>
                      <a:pt x="5489" y="20739"/>
                    </a:cubicBezTo>
                    <a:cubicBezTo>
                      <a:pt x="5489" y="20739"/>
                      <a:pt x="5489" y="20739"/>
                      <a:pt x="5489" y="20739"/>
                    </a:cubicBezTo>
                    <a:cubicBezTo>
                      <a:pt x="5489" y="20739"/>
                      <a:pt x="5489" y="20739"/>
                      <a:pt x="5489" y="20739"/>
                    </a:cubicBezTo>
                    <a:cubicBezTo>
                      <a:pt x="5489" y="20739"/>
                      <a:pt x="5489" y="20739"/>
                      <a:pt x="5489" y="20739"/>
                    </a:cubicBezTo>
                    <a:cubicBezTo>
                      <a:pt x="5533" y="20739"/>
                      <a:pt x="5533" y="20739"/>
                      <a:pt x="5533" y="20739"/>
                    </a:cubicBezTo>
                    <a:cubicBezTo>
                      <a:pt x="5533" y="20739"/>
                      <a:pt x="5533" y="20739"/>
                      <a:pt x="5533" y="20739"/>
                    </a:cubicBezTo>
                    <a:cubicBezTo>
                      <a:pt x="5533" y="20671"/>
                      <a:pt x="5533" y="20671"/>
                      <a:pt x="5533" y="20602"/>
                    </a:cubicBezTo>
                    <a:cubicBezTo>
                      <a:pt x="5533" y="20602"/>
                      <a:pt x="5533" y="20602"/>
                      <a:pt x="5533" y="20602"/>
                    </a:cubicBezTo>
                    <a:cubicBezTo>
                      <a:pt x="5533" y="20602"/>
                      <a:pt x="5533" y="20602"/>
                      <a:pt x="5533" y="20602"/>
                    </a:cubicBezTo>
                    <a:cubicBezTo>
                      <a:pt x="5533" y="20602"/>
                      <a:pt x="5533" y="20602"/>
                      <a:pt x="5533" y="20602"/>
                    </a:cubicBezTo>
                    <a:cubicBezTo>
                      <a:pt x="5577" y="20602"/>
                      <a:pt x="5577" y="20671"/>
                      <a:pt x="5533" y="20739"/>
                    </a:cubicBezTo>
                    <a:cubicBezTo>
                      <a:pt x="5533" y="20671"/>
                      <a:pt x="5533" y="20671"/>
                      <a:pt x="5533" y="20671"/>
                    </a:cubicBezTo>
                    <a:cubicBezTo>
                      <a:pt x="5577" y="20739"/>
                      <a:pt x="5577" y="20739"/>
                      <a:pt x="5577" y="20739"/>
                    </a:cubicBezTo>
                    <a:cubicBezTo>
                      <a:pt x="5577" y="20739"/>
                      <a:pt x="5577" y="20739"/>
                      <a:pt x="5577" y="20671"/>
                    </a:cubicBezTo>
                    <a:cubicBezTo>
                      <a:pt x="5577" y="20671"/>
                      <a:pt x="5621" y="20671"/>
                      <a:pt x="5621" y="20671"/>
                    </a:cubicBezTo>
                    <a:cubicBezTo>
                      <a:pt x="5577" y="20671"/>
                      <a:pt x="5533" y="20671"/>
                      <a:pt x="5577" y="20602"/>
                    </a:cubicBezTo>
                    <a:cubicBezTo>
                      <a:pt x="5577" y="20602"/>
                      <a:pt x="5621" y="20602"/>
                      <a:pt x="5621" y="20602"/>
                    </a:cubicBezTo>
                    <a:cubicBezTo>
                      <a:pt x="5621" y="20602"/>
                      <a:pt x="5621" y="20602"/>
                      <a:pt x="5621" y="20602"/>
                    </a:cubicBezTo>
                    <a:cubicBezTo>
                      <a:pt x="5621" y="20602"/>
                      <a:pt x="5621" y="20602"/>
                      <a:pt x="5621" y="20602"/>
                    </a:cubicBezTo>
                    <a:cubicBezTo>
                      <a:pt x="5621" y="20533"/>
                      <a:pt x="5621" y="20533"/>
                      <a:pt x="5621" y="20533"/>
                    </a:cubicBezTo>
                    <a:cubicBezTo>
                      <a:pt x="5621" y="20602"/>
                      <a:pt x="5621" y="20602"/>
                      <a:pt x="5621" y="20602"/>
                    </a:cubicBezTo>
                    <a:cubicBezTo>
                      <a:pt x="5577" y="20602"/>
                      <a:pt x="5577" y="20602"/>
                      <a:pt x="5577" y="20602"/>
                    </a:cubicBezTo>
                    <a:cubicBezTo>
                      <a:pt x="5577" y="20602"/>
                      <a:pt x="5621" y="20602"/>
                      <a:pt x="5577" y="20602"/>
                    </a:cubicBezTo>
                    <a:cubicBezTo>
                      <a:pt x="5577" y="20602"/>
                      <a:pt x="5577" y="20602"/>
                      <a:pt x="5577" y="20602"/>
                    </a:cubicBezTo>
                    <a:cubicBezTo>
                      <a:pt x="5577" y="20602"/>
                      <a:pt x="5577" y="20602"/>
                      <a:pt x="5577" y="20602"/>
                    </a:cubicBezTo>
                    <a:cubicBezTo>
                      <a:pt x="5577" y="20533"/>
                      <a:pt x="5577" y="20533"/>
                      <a:pt x="5577" y="20533"/>
                    </a:cubicBezTo>
                    <a:cubicBezTo>
                      <a:pt x="5577" y="20533"/>
                      <a:pt x="5577" y="20533"/>
                      <a:pt x="5577" y="20533"/>
                    </a:cubicBezTo>
                    <a:cubicBezTo>
                      <a:pt x="5577" y="20533"/>
                      <a:pt x="5577" y="20533"/>
                      <a:pt x="5577" y="20533"/>
                    </a:cubicBezTo>
                    <a:cubicBezTo>
                      <a:pt x="5577" y="20533"/>
                      <a:pt x="5577" y="20533"/>
                      <a:pt x="5577" y="20533"/>
                    </a:cubicBezTo>
                    <a:cubicBezTo>
                      <a:pt x="5577" y="20533"/>
                      <a:pt x="5577" y="20533"/>
                      <a:pt x="5577" y="20533"/>
                    </a:cubicBezTo>
                    <a:cubicBezTo>
                      <a:pt x="5577" y="20533"/>
                      <a:pt x="5577" y="20533"/>
                      <a:pt x="5577" y="20465"/>
                    </a:cubicBezTo>
                    <a:cubicBezTo>
                      <a:pt x="5577" y="20396"/>
                      <a:pt x="5577" y="20396"/>
                      <a:pt x="5577" y="20396"/>
                    </a:cubicBezTo>
                    <a:cubicBezTo>
                      <a:pt x="5577" y="20465"/>
                      <a:pt x="5577" y="20465"/>
                      <a:pt x="5577" y="20465"/>
                    </a:cubicBezTo>
                    <a:cubicBezTo>
                      <a:pt x="5577" y="20465"/>
                      <a:pt x="5577" y="20465"/>
                      <a:pt x="5577" y="20465"/>
                    </a:cubicBezTo>
                    <a:cubicBezTo>
                      <a:pt x="5533" y="20465"/>
                      <a:pt x="5533" y="20396"/>
                      <a:pt x="5533" y="20396"/>
                    </a:cubicBezTo>
                    <a:cubicBezTo>
                      <a:pt x="5489" y="20396"/>
                      <a:pt x="5489" y="20396"/>
                      <a:pt x="5489" y="20396"/>
                    </a:cubicBezTo>
                    <a:cubicBezTo>
                      <a:pt x="5489" y="20396"/>
                      <a:pt x="5533" y="20396"/>
                      <a:pt x="5533" y="20465"/>
                    </a:cubicBezTo>
                    <a:cubicBezTo>
                      <a:pt x="5489" y="20465"/>
                      <a:pt x="5489" y="20465"/>
                      <a:pt x="5489" y="20465"/>
                    </a:cubicBezTo>
                    <a:cubicBezTo>
                      <a:pt x="5489" y="20396"/>
                      <a:pt x="5533" y="20396"/>
                      <a:pt x="5533" y="20328"/>
                    </a:cubicBezTo>
                    <a:cubicBezTo>
                      <a:pt x="5533" y="20328"/>
                      <a:pt x="5533" y="20328"/>
                      <a:pt x="5533" y="20328"/>
                    </a:cubicBezTo>
                    <a:cubicBezTo>
                      <a:pt x="5577" y="20328"/>
                      <a:pt x="5577" y="20328"/>
                      <a:pt x="5577" y="20328"/>
                    </a:cubicBezTo>
                    <a:cubicBezTo>
                      <a:pt x="5533" y="20328"/>
                      <a:pt x="5533" y="20328"/>
                      <a:pt x="5533" y="20328"/>
                    </a:cubicBezTo>
                    <a:cubicBezTo>
                      <a:pt x="5577" y="20328"/>
                      <a:pt x="5577" y="20328"/>
                      <a:pt x="5577" y="20328"/>
                    </a:cubicBezTo>
                    <a:cubicBezTo>
                      <a:pt x="5577" y="20259"/>
                      <a:pt x="5577" y="20259"/>
                      <a:pt x="5577" y="20259"/>
                    </a:cubicBezTo>
                    <a:cubicBezTo>
                      <a:pt x="5621" y="20328"/>
                      <a:pt x="5621" y="20328"/>
                      <a:pt x="5621" y="20328"/>
                    </a:cubicBezTo>
                    <a:cubicBezTo>
                      <a:pt x="5577" y="20328"/>
                      <a:pt x="5577" y="20328"/>
                      <a:pt x="5577" y="20328"/>
                    </a:cubicBezTo>
                    <a:cubicBezTo>
                      <a:pt x="5621" y="20328"/>
                      <a:pt x="5621" y="20328"/>
                      <a:pt x="5621" y="20328"/>
                    </a:cubicBezTo>
                    <a:cubicBezTo>
                      <a:pt x="5621" y="20396"/>
                      <a:pt x="5621" y="20396"/>
                      <a:pt x="5621" y="20396"/>
                    </a:cubicBezTo>
                    <a:cubicBezTo>
                      <a:pt x="5621" y="20328"/>
                      <a:pt x="5621" y="20328"/>
                      <a:pt x="5621" y="20328"/>
                    </a:cubicBezTo>
                    <a:cubicBezTo>
                      <a:pt x="5621" y="20328"/>
                      <a:pt x="5621" y="20328"/>
                      <a:pt x="5621" y="20328"/>
                    </a:cubicBezTo>
                    <a:cubicBezTo>
                      <a:pt x="5621" y="20259"/>
                      <a:pt x="5621" y="20259"/>
                      <a:pt x="5621" y="20259"/>
                    </a:cubicBezTo>
                    <a:cubicBezTo>
                      <a:pt x="5621" y="20259"/>
                      <a:pt x="5621" y="20259"/>
                      <a:pt x="5621" y="20259"/>
                    </a:cubicBezTo>
                    <a:cubicBezTo>
                      <a:pt x="5621" y="20259"/>
                      <a:pt x="5621" y="20259"/>
                      <a:pt x="5621" y="20259"/>
                    </a:cubicBezTo>
                    <a:cubicBezTo>
                      <a:pt x="5666" y="20259"/>
                      <a:pt x="5666" y="20259"/>
                      <a:pt x="5666" y="20259"/>
                    </a:cubicBezTo>
                    <a:cubicBezTo>
                      <a:pt x="5666" y="20259"/>
                      <a:pt x="5666" y="20259"/>
                      <a:pt x="5666" y="20259"/>
                    </a:cubicBezTo>
                    <a:cubicBezTo>
                      <a:pt x="5666" y="20259"/>
                      <a:pt x="5666" y="20259"/>
                      <a:pt x="5666" y="20259"/>
                    </a:cubicBezTo>
                    <a:cubicBezTo>
                      <a:pt x="5621" y="20191"/>
                      <a:pt x="5621" y="20191"/>
                      <a:pt x="5621" y="20191"/>
                    </a:cubicBezTo>
                    <a:cubicBezTo>
                      <a:pt x="5621" y="20191"/>
                      <a:pt x="5621" y="20191"/>
                      <a:pt x="5621" y="20191"/>
                    </a:cubicBezTo>
                    <a:cubicBezTo>
                      <a:pt x="5710" y="20053"/>
                      <a:pt x="5666" y="20191"/>
                      <a:pt x="5666" y="20053"/>
                    </a:cubicBezTo>
                    <a:cubicBezTo>
                      <a:pt x="5666" y="19985"/>
                      <a:pt x="5666" y="19985"/>
                      <a:pt x="5666" y="19985"/>
                    </a:cubicBezTo>
                    <a:cubicBezTo>
                      <a:pt x="5666" y="19985"/>
                      <a:pt x="5666" y="19985"/>
                      <a:pt x="5666" y="19985"/>
                    </a:cubicBezTo>
                    <a:cubicBezTo>
                      <a:pt x="5666" y="19848"/>
                      <a:pt x="5666" y="19848"/>
                      <a:pt x="5666" y="19848"/>
                    </a:cubicBezTo>
                    <a:cubicBezTo>
                      <a:pt x="5666" y="19848"/>
                      <a:pt x="5666" y="19848"/>
                      <a:pt x="5666" y="19848"/>
                    </a:cubicBezTo>
                    <a:cubicBezTo>
                      <a:pt x="5710" y="19848"/>
                      <a:pt x="5710" y="19848"/>
                      <a:pt x="5710" y="19848"/>
                    </a:cubicBezTo>
                    <a:cubicBezTo>
                      <a:pt x="5710" y="19848"/>
                      <a:pt x="5710" y="19848"/>
                      <a:pt x="5710" y="19848"/>
                    </a:cubicBezTo>
                    <a:cubicBezTo>
                      <a:pt x="5710" y="19779"/>
                      <a:pt x="5666" y="19779"/>
                      <a:pt x="5666" y="19779"/>
                    </a:cubicBezTo>
                    <a:cubicBezTo>
                      <a:pt x="5666" y="19779"/>
                      <a:pt x="5666" y="19779"/>
                      <a:pt x="5666" y="19779"/>
                    </a:cubicBezTo>
                    <a:cubicBezTo>
                      <a:pt x="5666" y="19711"/>
                      <a:pt x="5666" y="19711"/>
                      <a:pt x="5666" y="19711"/>
                    </a:cubicBezTo>
                    <a:cubicBezTo>
                      <a:pt x="5621" y="19779"/>
                      <a:pt x="5621" y="19779"/>
                      <a:pt x="5621" y="19779"/>
                    </a:cubicBezTo>
                    <a:cubicBezTo>
                      <a:pt x="5577" y="19779"/>
                      <a:pt x="5621" y="19573"/>
                      <a:pt x="5621" y="19505"/>
                    </a:cubicBezTo>
                    <a:cubicBezTo>
                      <a:pt x="5621" y="19505"/>
                      <a:pt x="5621" y="19505"/>
                      <a:pt x="5621" y="19505"/>
                    </a:cubicBezTo>
                    <a:cubicBezTo>
                      <a:pt x="5621" y="19368"/>
                      <a:pt x="5621" y="19368"/>
                      <a:pt x="5621" y="19368"/>
                    </a:cubicBezTo>
                    <a:cubicBezTo>
                      <a:pt x="5666" y="19368"/>
                      <a:pt x="5666" y="19368"/>
                      <a:pt x="5666" y="19368"/>
                    </a:cubicBezTo>
                    <a:cubicBezTo>
                      <a:pt x="5621" y="19368"/>
                      <a:pt x="5621" y="19368"/>
                      <a:pt x="5621" y="19368"/>
                    </a:cubicBezTo>
                    <a:cubicBezTo>
                      <a:pt x="5577" y="19368"/>
                      <a:pt x="5754" y="18819"/>
                      <a:pt x="5754" y="18751"/>
                    </a:cubicBezTo>
                    <a:cubicBezTo>
                      <a:pt x="5710" y="18613"/>
                      <a:pt x="5798" y="18408"/>
                      <a:pt x="5754" y="18271"/>
                    </a:cubicBezTo>
                    <a:cubicBezTo>
                      <a:pt x="5754" y="18271"/>
                      <a:pt x="5754" y="18271"/>
                      <a:pt x="5754" y="18271"/>
                    </a:cubicBezTo>
                    <a:cubicBezTo>
                      <a:pt x="5754" y="18271"/>
                      <a:pt x="5798" y="17653"/>
                      <a:pt x="5798" y="17585"/>
                    </a:cubicBezTo>
                    <a:cubicBezTo>
                      <a:pt x="5843" y="17585"/>
                      <a:pt x="5843" y="17585"/>
                      <a:pt x="5843" y="17585"/>
                    </a:cubicBezTo>
                    <a:cubicBezTo>
                      <a:pt x="5931" y="17516"/>
                      <a:pt x="5843" y="17105"/>
                      <a:pt x="5754" y="17036"/>
                    </a:cubicBezTo>
                    <a:cubicBezTo>
                      <a:pt x="5666" y="16899"/>
                      <a:pt x="5533" y="16831"/>
                      <a:pt x="5489" y="16693"/>
                    </a:cubicBezTo>
                    <a:cubicBezTo>
                      <a:pt x="5444" y="16625"/>
                      <a:pt x="5400" y="16488"/>
                      <a:pt x="5356" y="16351"/>
                    </a:cubicBezTo>
                    <a:cubicBezTo>
                      <a:pt x="5356" y="16282"/>
                      <a:pt x="5311" y="16213"/>
                      <a:pt x="5311" y="16145"/>
                    </a:cubicBezTo>
                    <a:cubicBezTo>
                      <a:pt x="5267" y="16076"/>
                      <a:pt x="5179" y="15939"/>
                      <a:pt x="5134" y="15871"/>
                    </a:cubicBezTo>
                    <a:cubicBezTo>
                      <a:pt x="5179" y="15871"/>
                      <a:pt x="5179" y="15871"/>
                      <a:pt x="5179" y="15871"/>
                    </a:cubicBezTo>
                    <a:cubicBezTo>
                      <a:pt x="5134" y="15802"/>
                      <a:pt x="5134" y="15802"/>
                      <a:pt x="5134" y="15802"/>
                    </a:cubicBezTo>
                    <a:cubicBezTo>
                      <a:pt x="5134" y="15802"/>
                      <a:pt x="5267" y="15528"/>
                      <a:pt x="5267" y="15459"/>
                    </a:cubicBezTo>
                    <a:cubicBezTo>
                      <a:pt x="5223" y="15528"/>
                      <a:pt x="5223" y="15528"/>
                      <a:pt x="5223" y="15528"/>
                    </a:cubicBezTo>
                    <a:cubicBezTo>
                      <a:pt x="5179" y="15528"/>
                      <a:pt x="5179" y="15528"/>
                      <a:pt x="5179" y="15528"/>
                    </a:cubicBezTo>
                    <a:cubicBezTo>
                      <a:pt x="5179" y="15391"/>
                      <a:pt x="5179" y="15391"/>
                      <a:pt x="5179" y="15391"/>
                    </a:cubicBezTo>
                    <a:cubicBezTo>
                      <a:pt x="5179" y="15391"/>
                      <a:pt x="5179" y="15391"/>
                      <a:pt x="5179" y="15391"/>
                    </a:cubicBezTo>
                    <a:cubicBezTo>
                      <a:pt x="5223" y="15322"/>
                      <a:pt x="5223" y="15253"/>
                      <a:pt x="5223" y="15185"/>
                    </a:cubicBezTo>
                    <a:cubicBezTo>
                      <a:pt x="5223" y="15185"/>
                      <a:pt x="5311" y="15185"/>
                      <a:pt x="5267" y="15116"/>
                    </a:cubicBezTo>
                    <a:cubicBezTo>
                      <a:pt x="5267" y="15116"/>
                      <a:pt x="5311" y="15116"/>
                      <a:pt x="5311" y="15116"/>
                    </a:cubicBezTo>
                    <a:cubicBezTo>
                      <a:pt x="5311" y="15048"/>
                      <a:pt x="5311" y="15048"/>
                      <a:pt x="5311" y="15048"/>
                    </a:cubicBezTo>
                    <a:cubicBezTo>
                      <a:pt x="5311" y="15048"/>
                      <a:pt x="5400" y="14979"/>
                      <a:pt x="5400" y="14911"/>
                    </a:cubicBezTo>
                    <a:cubicBezTo>
                      <a:pt x="5400" y="14911"/>
                      <a:pt x="5400" y="14911"/>
                      <a:pt x="5400" y="14911"/>
                    </a:cubicBezTo>
                    <a:cubicBezTo>
                      <a:pt x="5356" y="14842"/>
                      <a:pt x="5400" y="14636"/>
                      <a:pt x="5356" y="14568"/>
                    </a:cubicBezTo>
                    <a:cubicBezTo>
                      <a:pt x="5356" y="14568"/>
                      <a:pt x="5356" y="14568"/>
                      <a:pt x="5356" y="14568"/>
                    </a:cubicBezTo>
                    <a:cubicBezTo>
                      <a:pt x="5400" y="14499"/>
                      <a:pt x="5400" y="14499"/>
                      <a:pt x="5356" y="14568"/>
                    </a:cubicBezTo>
                    <a:cubicBezTo>
                      <a:pt x="5356" y="14568"/>
                      <a:pt x="5356" y="14568"/>
                      <a:pt x="5356" y="14568"/>
                    </a:cubicBezTo>
                    <a:cubicBezTo>
                      <a:pt x="5356" y="14499"/>
                      <a:pt x="5356" y="14499"/>
                      <a:pt x="5311" y="14499"/>
                    </a:cubicBezTo>
                    <a:cubicBezTo>
                      <a:pt x="5311" y="14499"/>
                      <a:pt x="5311" y="14499"/>
                      <a:pt x="5311" y="14499"/>
                    </a:cubicBezTo>
                    <a:cubicBezTo>
                      <a:pt x="5311" y="14431"/>
                      <a:pt x="5311" y="14431"/>
                      <a:pt x="5311" y="14431"/>
                    </a:cubicBezTo>
                    <a:cubicBezTo>
                      <a:pt x="5311" y="14431"/>
                      <a:pt x="5267" y="14362"/>
                      <a:pt x="5223" y="14431"/>
                    </a:cubicBezTo>
                    <a:cubicBezTo>
                      <a:pt x="5223" y="14499"/>
                      <a:pt x="5223" y="14431"/>
                      <a:pt x="5179" y="14499"/>
                    </a:cubicBezTo>
                    <a:cubicBezTo>
                      <a:pt x="5223" y="14568"/>
                      <a:pt x="5223" y="14568"/>
                      <a:pt x="5223" y="14568"/>
                    </a:cubicBezTo>
                    <a:cubicBezTo>
                      <a:pt x="5223" y="14568"/>
                      <a:pt x="5223" y="14568"/>
                      <a:pt x="5223" y="14568"/>
                    </a:cubicBezTo>
                    <a:cubicBezTo>
                      <a:pt x="5134" y="14499"/>
                      <a:pt x="5134" y="14499"/>
                      <a:pt x="5134" y="14499"/>
                    </a:cubicBezTo>
                    <a:cubicBezTo>
                      <a:pt x="5134" y="14431"/>
                      <a:pt x="5090" y="14499"/>
                      <a:pt x="5046" y="14499"/>
                    </a:cubicBezTo>
                    <a:cubicBezTo>
                      <a:pt x="5046" y="14499"/>
                      <a:pt x="5046" y="14499"/>
                      <a:pt x="5046" y="14499"/>
                    </a:cubicBezTo>
                    <a:cubicBezTo>
                      <a:pt x="5046" y="14499"/>
                      <a:pt x="5046" y="14499"/>
                      <a:pt x="5046" y="14499"/>
                    </a:cubicBezTo>
                    <a:cubicBezTo>
                      <a:pt x="5046" y="14499"/>
                      <a:pt x="5046" y="14499"/>
                      <a:pt x="5046" y="14499"/>
                    </a:cubicBezTo>
                    <a:cubicBezTo>
                      <a:pt x="4736" y="14088"/>
                      <a:pt x="4382" y="13745"/>
                      <a:pt x="4072" y="13402"/>
                    </a:cubicBezTo>
                    <a:cubicBezTo>
                      <a:pt x="3718" y="13128"/>
                      <a:pt x="3364" y="12785"/>
                      <a:pt x="3187" y="12168"/>
                    </a:cubicBezTo>
                    <a:cubicBezTo>
                      <a:pt x="3275" y="12373"/>
                      <a:pt x="3408" y="12716"/>
                      <a:pt x="3452" y="12991"/>
                    </a:cubicBezTo>
                    <a:cubicBezTo>
                      <a:pt x="3452" y="13059"/>
                      <a:pt x="3497" y="13128"/>
                      <a:pt x="3408" y="12991"/>
                    </a:cubicBezTo>
                    <a:cubicBezTo>
                      <a:pt x="3320" y="12922"/>
                      <a:pt x="3231" y="12716"/>
                      <a:pt x="3187" y="12579"/>
                    </a:cubicBezTo>
                    <a:cubicBezTo>
                      <a:pt x="3010" y="12236"/>
                      <a:pt x="2789" y="11825"/>
                      <a:pt x="2656" y="11345"/>
                    </a:cubicBezTo>
                    <a:cubicBezTo>
                      <a:pt x="2611" y="11276"/>
                      <a:pt x="2523" y="10179"/>
                      <a:pt x="2611" y="10179"/>
                    </a:cubicBezTo>
                    <a:cubicBezTo>
                      <a:pt x="2656" y="10111"/>
                      <a:pt x="2656" y="10111"/>
                      <a:pt x="2700" y="10179"/>
                    </a:cubicBezTo>
                    <a:cubicBezTo>
                      <a:pt x="2656" y="10248"/>
                      <a:pt x="2656" y="10248"/>
                      <a:pt x="2656" y="10248"/>
                    </a:cubicBezTo>
                    <a:cubicBezTo>
                      <a:pt x="2700" y="10248"/>
                      <a:pt x="2700" y="10248"/>
                      <a:pt x="2700" y="10248"/>
                    </a:cubicBezTo>
                    <a:cubicBezTo>
                      <a:pt x="2700" y="10179"/>
                      <a:pt x="2700" y="10248"/>
                      <a:pt x="2700" y="10248"/>
                    </a:cubicBezTo>
                    <a:cubicBezTo>
                      <a:pt x="2744" y="10179"/>
                      <a:pt x="2611" y="9973"/>
                      <a:pt x="2567" y="9836"/>
                    </a:cubicBezTo>
                    <a:cubicBezTo>
                      <a:pt x="2567" y="9905"/>
                      <a:pt x="2523" y="9836"/>
                      <a:pt x="2479" y="9836"/>
                    </a:cubicBezTo>
                    <a:cubicBezTo>
                      <a:pt x="2523" y="9836"/>
                      <a:pt x="2523" y="9836"/>
                      <a:pt x="2523" y="9836"/>
                    </a:cubicBezTo>
                    <a:cubicBezTo>
                      <a:pt x="2479" y="9836"/>
                      <a:pt x="2479" y="9836"/>
                      <a:pt x="2479" y="9836"/>
                    </a:cubicBezTo>
                    <a:cubicBezTo>
                      <a:pt x="2523" y="9768"/>
                      <a:pt x="2523" y="9768"/>
                      <a:pt x="2523" y="9768"/>
                    </a:cubicBezTo>
                    <a:cubicBezTo>
                      <a:pt x="2479" y="9836"/>
                      <a:pt x="2479" y="9836"/>
                      <a:pt x="2479" y="9836"/>
                    </a:cubicBezTo>
                    <a:cubicBezTo>
                      <a:pt x="2479" y="9768"/>
                      <a:pt x="2479" y="9836"/>
                      <a:pt x="2479" y="9768"/>
                    </a:cubicBezTo>
                    <a:cubicBezTo>
                      <a:pt x="2390" y="9768"/>
                      <a:pt x="2434" y="9768"/>
                      <a:pt x="2390" y="9699"/>
                    </a:cubicBezTo>
                    <a:cubicBezTo>
                      <a:pt x="2390" y="9631"/>
                      <a:pt x="2434" y="9562"/>
                      <a:pt x="2434" y="9493"/>
                    </a:cubicBezTo>
                    <a:cubicBezTo>
                      <a:pt x="2434" y="9562"/>
                      <a:pt x="2390" y="9562"/>
                      <a:pt x="2390" y="9631"/>
                    </a:cubicBezTo>
                    <a:cubicBezTo>
                      <a:pt x="2390" y="9631"/>
                      <a:pt x="2390" y="9631"/>
                      <a:pt x="2346" y="9631"/>
                    </a:cubicBezTo>
                    <a:cubicBezTo>
                      <a:pt x="2390" y="9562"/>
                      <a:pt x="2390" y="9562"/>
                      <a:pt x="2390" y="9562"/>
                    </a:cubicBezTo>
                    <a:cubicBezTo>
                      <a:pt x="2346" y="9562"/>
                      <a:pt x="2346" y="9562"/>
                      <a:pt x="2346" y="9562"/>
                    </a:cubicBezTo>
                    <a:cubicBezTo>
                      <a:pt x="2390" y="9562"/>
                      <a:pt x="2390" y="9562"/>
                      <a:pt x="2390" y="9562"/>
                    </a:cubicBezTo>
                    <a:cubicBezTo>
                      <a:pt x="2346" y="9562"/>
                      <a:pt x="2346" y="9562"/>
                      <a:pt x="2346" y="9562"/>
                    </a:cubicBezTo>
                    <a:cubicBezTo>
                      <a:pt x="2346" y="9562"/>
                      <a:pt x="2346" y="9493"/>
                      <a:pt x="2346" y="9493"/>
                    </a:cubicBezTo>
                    <a:cubicBezTo>
                      <a:pt x="2346" y="9493"/>
                      <a:pt x="2346" y="9493"/>
                      <a:pt x="2302" y="9493"/>
                    </a:cubicBezTo>
                    <a:cubicBezTo>
                      <a:pt x="2302" y="9425"/>
                      <a:pt x="2302" y="9425"/>
                      <a:pt x="2302" y="9425"/>
                    </a:cubicBezTo>
                    <a:cubicBezTo>
                      <a:pt x="2302" y="9356"/>
                      <a:pt x="2390" y="9425"/>
                      <a:pt x="2390" y="9425"/>
                    </a:cubicBezTo>
                    <a:cubicBezTo>
                      <a:pt x="2346" y="9356"/>
                      <a:pt x="2346" y="9356"/>
                      <a:pt x="2346" y="9356"/>
                    </a:cubicBezTo>
                    <a:cubicBezTo>
                      <a:pt x="2346" y="9288"/>
                      <a:pt x="2302" y="9425"/>
                      <a:pt x="2302" y="9425"/>
                    </a:cubicBezTo>
                    <a:cubicBezTo>
                      <a:pt x="2257" y="9356"/>
                      <a:pt x="2257" y="9356"/>
                      <a:pt x="2257" y="9356"/>
                    </a:cubicBezTo>
                    <a:cubicBezTo>
                      <a:pt x="2257" y="9356"/>
                      <a:pt x="2257" y="9356"/>
                      <a:pt x="2257" y="9356"/>
                    </a:cubicBezTo>
                    <a:cubicBezTo>
                      <a:pt x="2213" y="9288"/>
                      <a:pt x="2302" y="9013"/>
                      <a:pt x="2169" y="9082"/>
                    </a:cubicBezTo>
                    <a:cubicBezTo>
                      <a:pt x="2169" y="9082"/>
                      <a:pt x="2169" y="9013"/>
                      <a:pt x="2169" y="9013"/>
                    </a:cubicBezTo>
                    <a:cubicBezTo>
                      <a:pt x="2125" y="9013"/>
                      <a:pt x="2080" y="8808"/>
                      <a:pt x="2080" y="8808"/>
                    </a:cubicBezTo>
                    <a:cubicBezTo>
                      <a:pt x="2080" y="8808"/>
                      <a:pt x="2080" y="8808"/>
                      <a:pt x="2080" y="8808"/>
                    </a:cubicBezTo>
                    <a:cubicBezTo>
                      <a:pt x="2080" y="8808"/>
                      <a:pt x="2036" y="8671"/>
                      <a:pt x="2080" y="8739"/>
                    </a:cubicBezTo>
                    <a:cubicBezTo>
                      <a:pt x="1992" y="8602"/>
                      <a:pt x="1992" y="8602"/>
                      <a:pt x="1992" y="8602"/>
                    </a:cubicBezTo>
                    <a:cubicBezTo>
                      <a:pt x="1992" y="8533"/>
                      <a:pt x="1903" y="8396"/>
                      <a:pt x="1948" y="8465"/>
                    </a:cubicBezTo>
                    <a:cubicBezTo>
                      <a:pt x="1903" y="8396"/>
                      <a:pt x="1903" y="8396"/>
                      <a:pt x="1903" y="8396"/>
                    </a:cubicBezTo>
                    <a:cubicBezTo>
                      <a:pt x="1948" y="8533"/>
                      <a:pt x="1948" y="8533"/>
                      <a:pt x="1948" y="8533"/>
                    </a:cubicBezTo>
                    <a:cubicBezTo>
                      <a:pt x="1992" y="8533"/>
                      <a:pt x="1948" y="8671"/>
                      <a:pt x="1948" y="8602"/>
                    </a:cubicBezTo>
                    <a:cubicBezTo>
                      <a:pt x="1903" y="8602"/>
                      <a:pt x="1903" y="8602"/>
                      <a:pt x="1903" y="8602"/>
                    </a:cubicBezTo>
                    <a:cubicBezTo>
                      <a:pt x="1903" y="8465"/>
                      <a:pt x="1903" y="8465"/>
                      <a:pt x="1903" y="8465"/>
                    </a:cubicBezTo>
                    <a:cubicBezTo>
                      <a:pt x="1859" y="8533"/>
                      <a:pt x="1903" y="8465"/>
                      <a:pt x="1859" y="8465"/>
                    </a:cubicBezTo>
                    <a:cubicBezTo>
                      <a:pt x="1815" y="8533"/>
                      <a:pt x="1859" y="8465"/>
                      <a:pt x="1815" y="8533"/>
                    </a:cubicBezTo>
                    <a:cubicBezTo>
                      <a:pt x="1859" y="8533"/>
                      <a:pt x="1859" y="8533"/>
                      <a:pt x="1859" y="8533"/>
                    </a:cubicBezTo>
                    <a:cubicBezTo>
                      <a:pt x="1903" y="8533"/>
                      <a:pt x="1903" y="8533"/>
                      <a:pt x="1903" y="8533"/>
                    </a:cubicBezTo>
                    <a:cubicBezTo>
                      <a:pt x="1903" y="8533"/>
                      <a:pt x="1859" y="8602"/>
                      <a:pt x="1859" y="8602"/>
                    </a:cubicBezTo>
                    <a:cubicBezTo>
                      <a:pt x="1815" y="8465"/>
                      <a:pt x="1726" y="8465"/>
                      <a:pt x="1682" y="8396"/>
                    </a:cubicBezTo>
                    <a:cubicBezTo>
                      <a:pt x="1682" y="8396"/>
                      <a:pt x="1682" y="8328"/>
                      <a:pt x="1682" y="8328"/>
                    </a:cubicBezTo>
                    <a:cubicBezTo>
                      <a:pt x="1682" y="8328"/>
                      <a:pt x="1593" y="8396"/>
                      <a:pt x="1593" y="8328"/>
                    </a:cubicBezTo>
                    <a:cubicBezTo>
                      <a:pt x="1593" y="8259"/>
                      <a:pt x="1593" y="8259"/>
                      <a:pt x="1593" y="8259"/>
                    </a:cubicBezTo>
                    <a:cubicBezTo>
                      <a:pt x="1505" y="8191"/>
                      <a:pt x="1461" y="8328"/>
                      <a:pt x="1372" y="8191"/>
                    </a:cubicBezTo>
                    <a:cubicBezTo>
                      <a:pt x="1416" y="8259"/>
                      <a:pt x="1284" y="8191"/>
                      <a:pt x="1328" y="8191"/>
                    </a:cubicBezTo>
                    <a:cubicBezTo>
                      <a:pt x="1372" y="8122"/>
                      <a:pt x="1328" y="8191"/>
                      <a:pt x="1284" y="8191"/>
                    </a:cubicBezTo>
                    <a:cubicBezTo>
                      <a:pt x="1284" y="8191"/>
                      <a:pt x="1284" y="8191"/>
                      <a:pt x="1284" y="8191"/>
                    </a:cubicBezTo>
                    <a:cubicBezTo>
                      <a:pt x="1284" y="8122"/>
                      <a:pt x="1284" y="8122"/>
                      <a:pt x="1284" y="8122"/>
                    </a:cubicBezTo>
                    <a:cubicBezTo>
                      <a:pt x="1328" y="8122"/>
                      <a:pt x="1328" y="8122"/>
                      <a:pt x="1328" y="8122"/>
                    </a:cubicBezTo>
                    <a:cubicBezTo>
                      <a:pt x="1284" y="8122"/>
                      <a:pt x="1195" y="8122"/>
                      <a:pt x="1195" y="8122"/>
                    </a:cubicBezTo>
                    <a:cubicBezTo>
                      <a:pt x="1195" y="8053"/>
                      <a:pt x="1195" y="8053"/>
                      <a:pt x="1195" y="8053"/>
                    </a:cubicBezTo>
                    <a:cubicBezTo>
                      <a:pt x="1151" y="8122"/>
                      <a:pt x="1151" y="8122"/>
                      <a:pt x="1151" y="8122"/>
                    </a:cubicBezTo>
                    <a:cubicBezTo>
                      <a:pt x="1195" y="8122"/>
                      <a:pt x="1107" y="8191"/>
                      <a:pt x="1195" y="8191"/>
                    </a:cubicBezTo>
                    <a:cubicBezTo>
                      <a:pt x="1195" y="8191"/>
                      <a:pt x="1151" y="8191"/>
                      <a:pt x="1151" y="8191"/>
                    </a:cubicBezTo>
                    <a:cubicBezTo>
                      <a:pt x="1151" y="8191"/>
                      <a:pt x="1151" y="8191"/>
                      <a:pt x="1195" y="8191"/>
                    </a:cubicBezTo>
                    <a:cubicBezTo>
                      <a:pt x="1151" y="8259"/>
                      <a:pt x="1151" y="8259"/>
                      <a:pt x="1151" y="8259"/>
                    </a:cubicBezTo>
                    <a:cubicBezTo>
                      <a:pt x="1195" y="8259"/>
                      <a:pt x="1195" y="8259"/>
                      <a:pt x="1195" y="8259"/>
                    </a:cubicBezTo>
                    <a:cubicBezTo>
                      <a:pt x="1151" y="8259"/>
                      <a:pt x="1151" y="8259"/>
                      <a:pt x="1151" y="8259"/>
                    </a:cubicBezTo>
                    <a:cubicBezTo>
                      <a:pt x="1151" y="8259"/>
                      <a:pt x="1151" y="8259"/>
                      <a:pt x="1151" y="8259"/>
                    </a:cubicBezTo>
                    <a:cubicBezTo>
                      <a:pt x="1195" y="8259"/>
                      <a:pt x="1151" y="8328"/>
                      <a:pt x="1151" y="8328"/>
                    </a:cubicBezTo>
                    <a:cubicBezTo>
                      <a:pt x="1107" y="8259"/>
                      <a:pt x="1107" y="8259"/>
                      <a:pt x="1107" y="8259"/>
                    </a:cubicBezTo>
                    <a:cubicBezTo>
                      <a:pt x="1107" y="8328"/>
                      <a:pt x="1107" y="8328"/>
                      <a:pt x="1107" y="8328"/>
                    </a:cubicBezTo>
                    <a:cubicBezTo>
                      <a:pt x="1062" y="8328"/>
                      <a:pt x="1062" y="8328"/>
                      <a:pt x="1062" y="8328"/>
                    </a:cubicBezTo>
                    <a:cubicBezTo>
                      <a:pt x="1062" y="8328"/>
                      <a:pt x="1062" y="8328"/>
                      <a:pt x="1062" y="8328"/>
                    </a:cubicBezTo>
                    <a:cubicBezTo>
                      <a:pt x="1062" y="8328"/>
                      <a:pt x="1018" y="8465"/>
                      <a:pt x="1062" y="8328"/>
                    </a:cubicBezTo>
                    <a:cubicBezTo>
                      <a:pt x="1062" y="8328"/>
                      <a:pt x="974" y="8465"/>
                      <a:pt x="974" y="8465"/>
                    </a:cubicBezTo>
                    <a:cubicBezTo>
                      <a:pt x="974" y="8396"/>
                      <a:pt x="974" y="8396"/>
                      <a:pt x="974" y="8396"/>
                    </a:cubicBezTo>
                    <a:cubicBezTo>
                      <a:pt x="974" y="8396"/>
                      <a:pt x="1018" y="8328"/>
                      <a:pt x="1018" y="8328"/>
                    </a:cubicBezTo>
                    <a:cubicBezTo>
                      <a:pt x="1062" y="8259"/>
                      <a:pt x="930" y="8122"/>
                      <a:pt x="1107" y="8122"/>
                    </a:cubicBezTo>
                    <a:cubicBezTo>
                      <a:pt x="1062" y="8053"/>
                      <a:pt x="1062" y="8053"/>
                      <a:pt x="1062" y="8053"/>
                    </a:cubicBezTo>
                    <a:cubicBezTo>
                      <a:pt x="1062" y="8053"/>
                      <a:pt x="1107" y="8053"/>
                      <a:pt x="1107" y="7985"/>
                    </a:cubicBezTo>
                    <a:cubicBezTo>
                      <a:pt x="1062" y="7985"/>
                      <a:pt x="1062" y="8053"/>
                      <a:pt x="1018" y="7985"/>
                    </a:cubicBezTo>
                    <a:cubicBezTo>
                      <a:pt x="1018" y="8053"/>
                      <a:pt x="974" y="8122"/>
                      <a:pt x="974" y="8191"/>
                    </a:cubicBezTo>
                    <a:cubicBezTo>
                      <a:pt x="974" y="8191"/>
                      <a:pt x="974" y="8191"/>
                      <a:pt x="974" y="8191"/>
                    </a:cubicBezTo>
                    <a:cubicBezTo>
                      <a:pt x="885" y="8191"/>
                      <a:pt x="885" y="8396"/>
                      <a:pt x="841" y="8396"/>
                    </a:cubicBezTo>
                    <a:cubicBezTo>
                      <a:pt x="885" y="8465"/>
                      <a:pt x="797" y="8602"/>
                      <a:pt x="797" y="8602"/>
                    </a:cubicBezTo>
                    <a:cubicBezTo>
                      <a:pt x="841" y="8602"/>
                      <a:pt x="841" y="8602"/>
                      <a:pt x="841" y="8602"/>
                    </a:cubicBezTo>
                    <a:cubicBezTo>
                      <a:pt x="841" y="8671"/>
                      <a:pt x="797" y="8602"/>
                      <a:pt x="752" y="8602"/>
                    </a:cubicBezTo>
                    <a:cubicBezTo>
                      <a:pt x="575" y="9013"/>
                      <a:pt x="575" y="9013"/>
                      <a:pt x="575" y="9013"/>
                    </a:cubicBezTo>
                    <a:cubicBezTo>
                      <a:pt x="575" y="9013"/>
                      <a:pt x="531" y="9013"/>
                      <a:pt x="575" y="8945"/>
                    </a:cubicBezTo>
                    <a:cubicBezTo>
                      <a:pt x="487" y="9082"/>
                      <a:pt x="487" y="9082"/>
                      <a:pt x="487" y="9082"/>
                    </a:cubicBezTo>
                    <a:cubicBezTo>
                      <a:pt x="487" y="9013"/>
                      <a:pt x="487" y="9013"/>
                      <a:pt x="487" y="9013"/>
                    </a:cubicBezTo>
                    <a:cubicBezTo>
                      <a:pt x="443" y="9082"/>
                      <a:pt x="443" y="9082"/>
                      <a:pt x="443" y="9082"/>
                    </a:cubicBezTo>
                    <a:cubicBezTo>
                      <a:pt x="398" y="9082"/>
                      <a:pt x="398" y="9082"/>
                      <a:pt x="398" y="9082"/>
                    </a:cubicBezTo>
                    <a:cubicBezTo>
                      <a:pt x="398" y="9082"/>
                      <a:pt x="398" y="9082"/>
                      <a:pt x="398" y="9082"/>
                    </a:cubicBezTo>
                    <a:cubicBezTo>
                      <a:pt x="354" y="9013"/>
                      <a:pt x="354" y="9151"/>
                      <a:pt x="310" y="9082"/>
                    </a:cubicBezTo>
                    <a:cubicBezTo>
                      <a:pt x="266" y="9219"/>
                      <a:pt x="266" y="9219"/>
                      <a:pt x="266" y="9219"/>
                    </a:cubicBezTo>
                    <a:cubicBezTo>
                      <a:pt x="354" y="9013"/>
                      <a:pt x="354" y="9013"/>
                      <a:pt x="354" y="9013"/>
                    </a:cubicBezTo>
                    <a:cubicBezTo>
                      <a:pt x="398" y="9013"/>
                      <a:pt x="398" y="9013"/>
                      <a:pt x="443" y="9013"/>
                    </a:cubicBezTo>
                    <a:cubicBezTo>
                      <a:pt x="443" y="9013"/>
                      <a:pt x="443" y="9013"/>
                      <a:pt x="443" y="9013"/>
                    </a:cubicBezTo>
                    <a:cubicBezTo>
                      <a:pt x="443" y="9013"/>
                      <a:pt x="443" y="9013"/>
                      <a:pt x="443" y="9013"/>
                    </a:cubicBezTo>
                    <a:cubicBezTo>
                      <a:pt x="443" y="8945"/>
                      <a:pt x="443" y="8945"/>
                      <a:pt x="443" y="8945"/>
                    </a:cubicBezTo>
                    <a:cubicBezTo>
                      <a:pt x="443" y="8945"/>
                      <a:pt x="443" y="8945"/>
                      <a:pt x="443" y="8945"/>
                    </a:cubicBezTo>
                    <a:cubicBezTo>
                      <a:pt x="487" y="8876"/>
                      <a:pt x="708" y="8602"/>
                      <a:pt x="664" y="8465"/>
                    </a:cubicBezTo>
                    <a:cubicBezTo>
                      <a:pt x="575" y="8465"/>
                      <a:pt x="531" y="8533"/>
                      <a:pt x="443" y="8465"/>
                    </a:cubicBezTo>
                    <a:cubicBezTo>
                      <a:pt x="443" y="8465"/>
                      <a:pt x="443" y="8465"/>
                      <a:pt x="443" y="8465"/>
                    </a:cubicBezTo>
                    <a:cubicBezTo>
                      <a:pt x="398" y="8533"/>
                      <a:pt x="398" y="8533"/>
                      <a:pt x="354" y="8533"/>
                    </a:cubicBezTo>
                    <a:cubicBezTo>
                      <a:pt x="398" y="8465"/>
                      <a:pt x="398" y="8465"/>
                      <a:pt x="398" y="8465"/>
                    </a:cubicBezTo>
                    <a:cubicBezTo>
                      <a:pt x="354" y="8465"/>
                      <a:pt x="354" y="8465"/>
                      <a:pt x="354" y="8465"/>
                    </a:cubicBezTo>
                    <a:cubicBezTo>
                      <a:pt x="354" y="8328"/>
                      <a:pt x="310" y="8259"/>
                      <a:pt x="354" y="8191"/>
                    </a:cubicBezTo>
                    <a:cubicBezTo>
                      <a:pt x="354" y="8191"/>
                      <a:pt x="354" y="8191"/>
                      <a:pt x="354" y="8191"/>
                    </a:cubicBezTo>
                    <a:cubicBezTo>
                      <a:pt x="310" y="8191"/>
                      <a:pt x="310" y="8259"/>
                      <a:pt x="310" y="8328"/>
                    </a:cubicBezTo>
                    <a:cubicBezTo>
                      <a:pt x="221" y="8465"/>
                      <a:pt x="221" y="8191"/>
                      <a:pt x="177" y="8191"/>
                    </a:cubicBezTo>
                    <a:cubicBezTo>
                      <a:pt x="177" y="8122"/>
                      <a:pt x="177" y="8122"/>
                      <a:pt x="177" y="8122"/>
                    </a:cubicBezTo>
                    <a:cubicBezTo>
                      <a:pt x="177" y="8053"/>
                      <a:pt x="177" y="8122"/>
                      <a:pt x="177" y="8053"/>
                    </a:cubicBezTo>
                    <a:cubicBezTo>
                      <a:pt x="89" y="7985"/>
                      <a:pt x="89" y="7985"/>
                      <a:pt x="89" y="7985"/>
                    </a:cubicBezTo>
                    <a:cubicBezTo>
                      <a:pt x="133" y="7916"/>
                      <a:pt x="133" y="7916"/>
                      <a:pt x="133" y="7916"/>
                    </a:cubicBezTo>
                    <a:cubicBezTo>
                      <a:pt x="89" y="7848"/>
                      <a:pt x="221" y="7779"/>
                      <a:pt x="221" y="7779"/>
                    </a:cubicBezTo>
                    <a:cubicBezTo>
                      <a:pt x="177" y="7779"/>
                      <a:pt x="177" y="7779"/>
                      <a:pt x="177" y="7779"/>
                    </a:cubicBezTo>
                    <a:cubicBezTo>
                      <a:pt x="177" y="7779"/>
                      <a:pt x="221" y="7711"/>
                      <a:pt x="221" y="7711"/>
                    </a:cubicBezTo>
                    <a:cubicBezTo>
                      <a:pt x="266" y="7711"/>
                      <a:pt x="266" y="7711"/>
                      <a:pt x="266" y="7711"/>
                    </a:cubicBezTo>
                    <a:cubicBezTo>
                      <a:pt x="221" y="7711"/>
                      <a:pt x="221" y="7711"/>
                      <a:pt x="221" y="7711"/>
                    </a:cubicBezTo>
                    <a:cubicBezTo>
                      <a:pt x="177" y="7711"/>
                      <a:pt x="575" y="7573"/>
                      <a:pt x="398" y="7436"/>
                    </a:cubicBezTo>
                    <a:cubicBezTo>
                      <a:pt x="354" y="7368"/>
                      <a:pt x="443" y="7436"/>
                      <a:pt x="443" y="7368"/>
                    </a:cubicBezTo>
                    <a:cubicBezTo>
                      <a:pt x="398" y="7299"/>
                      <a:pt x="398" y="7299"/>
                      <a:pt x="398" y="7299"/>
                    </a:cubicBezTo>
                    <a:cubicBezTo>
                      <a:pt x="354" y="7436"/>
                      <a:pt x="133" y="7299"/>
                      <a:pt x="89" y="7368"/>
                    </a:cubicBezTo>
                    <a:cubicBezTo>
                      <a:pt x="44" y="7368"/>
                      <a:pt x="44" y="7162"/>
                      <a:pt x="89" y="7231"/>
                    </a:cubicBezTo>
                    <a:cubicBezTo>
                      <a:pt x="133" y="7231"/>
                      <a:pt x="177" y="7299"/>
                      <a:pt x="133" y="7231"/>
                    </a:cubicBezTo>
                    <a:cubicBezTo>
                      <a:pt x="0" y="7162"/>
                      <a:pt x="0" y="7162"/>
                      <a:pt x="0" y="7162"/>
                    </a:cubicBezTo>
                    <a:cubicBezTo>
                      <a:pt x="44" y="7093"/>
                      <a:pt x="44" y="7093"/>
                      <a:pt x="44" y="7093"/>
                    </a:cubicBezTo>
                    <a:cubicBezTo>
                      <a:pt x="44" y="7093"/>
                      <a:pt x="221" y="6888"/>
                      <a:pt x="266" y="6956"/>
                    </a:cubicBezTo>
                    <a:cubicBezTo>
                      <a:pt x="221" y="7025"/>
                      <a:pt x="221" y="7025"/>
                      <a:pt x="221" y="7025"/>
                    </a:cubicBezTo>
                    <a:cubicBezTo>
                      <a:pt x="266" y="7093"/>
                      <a:pt x="266" y="7093"/>
                      <a:pt x="266" y="7093"/>
                    </a:cubicBezTo>
                    <a:cubicBezTo>
                      <a:pt x="266" y="7025"/>
                      <a:pt x="398" y="7093"/>
                      <a:pt x="398" y="7025"/>
                    </a:cubicBezTo>
                    <a:cubicBezTo>
                      <a:pt x="398" y="6956"/>
                      <a:pt x="310" y="6888"/>
                      <a:pt x="354" y="6888"/>
                    </a:cubicBezTo>
                    <a:cubicBezTo>
                      <a:pt x="398" y="6888"/>
                      <a:pt x="398" y="6888"/>
                      <a:pt x="398" y="6888"/>
                    </a:cubicBezTo>
                    <a:cubicBezTo>
                      <a:pt x="398" y="6819"/>
                      <a:pt x="354" y="6819"/>
                      <a:pt x="310" y="6819"/>
                    </a:cubicBezTo>
                    <a:cubicBezTo>
                      <a:pt x="310" y="6819"/>
                      <a:pt x="310" y="6819"/>
                      <a:pt x="310" y="6819"/>
                    </a:cubicBezTo>
                    <a:cubicBezTo>
                      <a:pt x="310" y="6819"/>
                      <a:pt x="354" y="6819"/>
                      <a:pt x="310" y="6819"/>
                    </a:cubicBezTo>
                    <a:cubicBezTo>
                      <a:pt x="310" y="6819"/>
                      <a:pt x="310" y="6819"/>
                      <a:pt x="310" y="6819"/>
                    </a:cubicBezTo>
                    <a:cubicBezTo>
                      <a:pt x="310" y="6819"/>
                      <a:pt x="310" y="6819"/>
                      <a:pt x="310" y="6819"/>
                    </a:cubicBezTo>
                    <a:cubicBezTo>
                      <a:pt x="221" y="6819"/>
                      <a:pt x="177" y="6476"/>
                      <a:pt x="89" y="6545"/>
                    </a:cubicBezTo>
                    <a:cubicBezTo>
                      <a:pt x="133" y="6476"/>
                      <a:pt x="89" y="6408"/>
                      <a:pt x="133" y="6339"/>
                    </a:cubicBezTo>
                    <a:cubicBezTo>
                      <a:pt x="133" y="6339"/>
                      <a:pt x="177" y="6408"/>
                      <a:pt x="221" y="6339"/>
                    </a:cubicBezTo>
                    <a:cubicBezTo>
                      <a:pt x="266" y="6339"/>
                      <a:pt x="310" y="6065"/>
                      <a:pt x="354" y="6133"/>
                    </a:cubicBezTo>
                    <a:cubicBezTo>
                      <a:pt x="354" y="6065"/>
                      <a:pt x="354" y="6065"/>
                      <a:pt x="354" y="6065"/>
                    </a:cubicBezTo>
                    <a:cubicBezTo>
                      <a:pt x="354" y="5996"/>
                      <a:pt x="354" y="5996"/>
                      <a:pt x="354" y="5996"/>
                    </a:cubicBezTo>
                    <a:cubicBezTo>
                      <a:pt x="354" y="6065"/>
                      <a:pt x="443" y="5996"/>
                      <a:pt x="487" y="5928"/>
                    </a:cubicBezTo>
                    <a:cubicBezTo>
                      <a:pt x="443" y="5996"/>
                      <a:pt x="443" y="5996"/>
                      <a:pt x="443" y="5996"/>
                    </a:cubicBezTo>
                    <a:cubicBezTo>
                      <a:pt x="487" y="5996"/>
                      <a:pt x="487" y="5996"/>
                      <a:pt x="487" y="5996"/>
                    </a:cubicBezTo>
                    <a:cubicBezTo>
                      <a:pt x="487" y="5996"/>
                      <a:pt x="487" y="5996"/>
                      <a:pt x="487" y="5996"/>
                    </a:cubicBezTo>
                    <a:cubicBezTo>
                      <a:pt x="487" y="5928"/>
                      <a:pt x="487" y="5928"/>
                      <a:pt x="487" y="5928"/>
                    </a:cubicBezTo>
                    <a:cubicBezTo>
                      <a:pt x="531" y="5928"/>
                      <a:pt x="531" y="5928"/>
                      <a:pt x="531" y="5928"/>
                    </a:cubicBezTo>
                    <a:cubicBezTo>
                      <a:pt x="487" y="5928"/>
                      <a:pt x="443" y="5859"/>
                      <a:pt x="531" y="5859"/>
                    </a:cubicBezTo>
                    <a:cubicBezTo>
                      <a:pt x="531" y="5859"/>
                      <a:pt x="531" y="5859"/>
                      <a:pt x="531" y="5859"/>
                    </a:cubicBezTo>
                    <a:cubicBezTo>
                      <a:pt x="531" y="5928"/>
                      <a:pt x="531" y="5928"/>
                      <a:pt x="531" y="5928"/>
                    </a:cubicBezTo>
                    <a:cubicBezTo>
                      <a:pt x="575" y="5791"/>
                      <a:pt x="664" y="5791"/>
                      <a:pt x="752" y="5791"/>
                    </a:cubicBezTo>
                    <a:cubicBezTo>
                      <a:pt x="708" y="5859"/>
                      <a:pt x="708" y="5859"/>
                      <a:pt x="708" y="5859"/>
                    </a:cubicBezTo>
                    <a:cubicBezTo>
                      <a:pt x="708" y="5859"/>
                      <a:pt x="797" y="5791"/>
                      <a:pt x="752" y="5791"/>
                    </a:cubicBezTo>
                    <a:cubicBezTo>
                      <a:pt x="797" y="5859"/>
                      <a:pt x="797" y="5859"/>
                      <a:pt x="797" y="5859"/>
                    </a:cubicBezTo>
                    <a:cubicBezTo>
                      <a:pt x="841" y="5859"/>
                      <a:pt x="885" y="5859"/>
                      <a:pt x="885" y="5859"/>
                    </a:cubicBezTo>
                    <a:cubicBezTo>
                      <a:pt x="885" y="5859"/>
                      <a:pt x="885" y="5859"/>
                      <a:pt x="885" y="5859"/>
                    </a:cubicBezTo>
                    <a:cubicBezTo>
                      <a:pt x="885" y="5859"/>
                      <a:pt x="885" y="5859"/>
                      <a:pt x="885" y="5859"/>
                    </a:cubicBezTo>
                    <a:cubicBezTo>
                      <a:pt x="974" y="5859"/>
                      <a:pt x="885" y="5928"/>
                      <a:pt x="930" y="5928"/>
                    </a:cubicBezTo>
                    <a:cubicBezTo>
                      <a:pt x="930" y="5928"/>
                      <a:pt x="930" y="5928"/>
                      <a:pt x="930" y="5928"/>
                    </a:cubicBezTo>
                    <a:cubicBezTo>
                      <a:pt x="974" y="5996"/>
                      <a:pt x="974" y="5996"/>
                      <a:pt x="1018" y="5996"/>
                    </a:cubicBezTo>
                    <a:cubicBezTo>
                      <a:pt x="1018" y="5996"/>
                      <a:pt x="1151" y="5928"/>
                      <a:pt x="1107" y="6065"/>
                    </a:cubicBezTo>
                    <a:cubicBezTo>
                      <a:pt x="1107" y="6065"/>
                      <a:pt x="1195" y="5996"/>
                      <a:pt x="1151" y="5996"/>
                    </a:cubicBezTo>
                    <a:cubicBezTo>
                      <a:pt x="1195" y="5996"/>
                      <a:pt x="1195" y="6065"/>
                      <a:pt x="1239" y="6065"/>
                    </a:cubicBezTo>
                    <a:cubicBezTo>
                      <a:pt x="1195" y="6065"/>
                      <a:pt x="1195" y="6065"/>
                      <a:pt x="1195" y="6065"/>
                    </a:cubicBezTo>
                    <a:cubicBezTo>
                      <a:pt x="1195" y="6065"/>
                      <a:pt x="1195" y="6065"/>
                      <a:pt x="1239" y="6065"/>
                    </a:cubicBezTo>
                    <a:cubicBezTo>
                      <a:pt x="1239" y="6065"/>
                      <a:pt x="1239" y="6065"/>
                      <a:pt x="1239" y="6065"/>
                    </a:cubicBezTo>
                    <a:cubicBezTo>
                      <a:pt x="1328" y="6133"/>
                      <a:pt x="1461" y="5996"/>
                      <a:pt x="1549" y="6133"/>
                    </a:cubicBezTo>
                    <a:cubicBezTo>
                      <a:pt x="1549" y="6133"/>
                      <a:pt x="1549" y="6133"/>
                      <a:pt x="1549" y="6133"/>
                    </a:cubicBezTo>
                    <a:cubicBezTo>
                      <a:pt x="1593" y="6202"/>
                      <a:pt x="1903" y="6408"/>
                      <a:pt x="1948" y="6476"/>
                    </a:cubicBezTo>
                    <a:cubicBezTo>
                      <a:pt x="1903" y="6408"/>
                      <a:pt x="1859" y="6271"/>
                      <a:pt x="1903" y="6339"/>
                    </a:cubicBezTo>
                    <a:cubicBezTo>
                      <a:pt x="1903" y="6271"/>
                      <a:pt x="1903" y="6202"/>
                      <a:pt x="1948" y="6271"/>
                    </a:cubicBezTo>
                    <a:cubicBezTo>
                      <a:pt x="1948" y="6271"/>
                      <a:pt x="1903" y="6202"/>
                      <a:pt x="1948" y="6271"/>
                    </a:cubicBezTo>
                    <a:cubicBezTo>
                      <a:pt x="1992" y="6202"/>
                      <a:pt x="1992" y="6202"/>
                      <a:pt x="1992" y="6202"/>
                    </a:cubicBezTo>
                    <a:cubicBezTo>
                      <a:pt x="1992" y="6202"/>
                      <a:pt x="1992" y="6202"/>
                      <a:pt x="1992" y="6202"/>
                    </a:cubicBezTo>
                    <a:cubicBezTo>
                      <a:pt x="2036" y="6202"/>
                      <a:pt x="2036" y="6202"/>
                      <a:pt x="2036" y="6202"/>
                    </a:cubicBezTo>
                    <a:cubicBezTo>
                      <a:pt x="1992" y="6271"/>
                      <a:pt x="1992" y="6271"/>
                      <a:pt x="1992" y="6271"/>
                    </a:cubicBezTo>
                    <a:cubicBezTo>
                      <a:pt x="2036" y="6133"/>
                      <a:pt x="2257" y="6133"/>
                      <a:pt x="2257" y="5996"/>
                    </a:cubicBezTo>
                    <a:cubicBezTo>
                      <a:pt x="2346" y="6065"/>
                      <a:pt x="2125" y="6271"/>
                      <a:pt x="2125" y="6271"/>
                    </a:cubicBezTo>
                    <a:cubicBezTo>
                      <a:pt x="2125" y="6271"/>
                      <a:pt x="2125" y="6271"/>
                      <a:pt x="2125" y="6271"/>
                    </a:cubicBezTo>
                    <a:cubicBezTo>
                      <a:pt x="2036" y="6339"/>
                      <a:pt x="2169" y="6271"/>
                      <a:pt x="2169" y="6202"/>
                    </a:cubicBezTo>
                    <a:cubicBezTo>
                      <a:pt x="2213" y="6202"/>
                      <a:pt x="2169" y="6271"/>
                      <a:pt x="2169" y="6271"/>
                    </a:cubicBezTo>
                    <a:cubicBezTo>
                      <a:pt x="2169" y="6271"/>
                      <a:pt x="2169" y="6271"/>
                      <a:pt x="2169" y="6271"/>
                    </a:cubicBezTo>
                    <a:cubicBezTo>
                      <a:pt x="2213" y="6271"/>
                      <a:pt x="2213" y="6271"/>
                      <a:pt x="2213" y="6271"/>
                    </a:cubicBezTo>
                    <a:cubicBezTo>
                      <a:pt x="2302" y="6133"/>
                      <a:pt x="2346" y="6133"/>
                      <a:pt x="2390" y="5996"/>
                    </a:cubicBezTo>
                    <a:cubicBezTo>
                      <a:pt x="2434" y="6065"/>
                      <a:pt x="2479" y="6202"/>
                      <a:pt x="2523" y="6271"/>
                    </a:cubicBezTo>
                    <a:cubicBezTo>
                      <a:pt x="2523" y="6202"/>
                      <a:pt x="2523" y="6202"/>
                      <a:pt x="2523" y="6202"/>
                    </a:cubicBezTo>
                    <a:cubicBezTo>
                      <a:pt x="2523" y="6202"/>
                      <a:pt x="2523" y="6202"/>
                      <a:pt x="2523" y="6202"/>
                    </a:cubicBezTo>
                    <a:cubicBezTo>
                      <a:pt x="2567" y="6133"/>
                      <a:pt x="2523" y="6133"/>
                      <a:pt x="2567" y="6065"/>
                    </a:cubicBezTo>
                    <a:cubicBezTo>
                      <a:pt x="2611" y="6065"/>
                      <a:pt x="2567" y="6271"/>
                      <a:pt x="2611" y="6271"/>
                    </a:cubicBezTo>
                    <a:cubicBezTo>
                      <a:pt x="2700" y="6133"/>
                      <a:pt x="2833" y="6271"/>
                      <a:pt x="2921" y="6339"/>
                    </a:cubicBezTo>
                    <a:cubicBezTo>
                      <a:pt x="2966" y="6339"/>
                      <a:pt x="3054" y="6339"/>
                      <a:pt x="3098" y="6408"/>
                    </a:cubicBezTo>
                    <a:cubicBezTo>
                      <a:pt x="3098" y="6408"/>
                      <a:pt x="3187" y="6545"/>
                      <a:pt x="3231" y="6545"/>
                    </a:cubicBezTo>
                    <a:cubicBezTo>
                      <a:pt x="3231" y="6613"/>
                      <a:pt x="3143" y="6476"/>
                      <a:pt x="3143" y="6545"/>
                    </a:cubicBezTo>
                    <a:cubicBezTo>
                      <a:pt x="3143" y="6545"/>
                      <a:pt x="3143" y="6545"/>
                      <a:pt x="3098" y="6545"/>
                    </a:cubicBezTo>
                    <a:cubicBezTo>
                      <a:pt x="3098" y="6545"/>
                      <a:pt x="3364" y="6682"/>
                      <a:pt x="3452" y="6613"/>
                    </a:cubicBezTo>
                    <a:cubicBezTo>
                      <a:pt x="3452" y="6613"/>
                      <a:pt x="3541" y="6751"/>
                      <a:pt x="3541" y="6751"/>
                    </a:cubicBezTo>
                    <a:cubicBezTo>
                      <a:pt x="3541" y="6751"/>
                      <a:pt x="3541" y="6751"/>
                      <a:pt x="3541" y="6751"/>
                    </a:cubicBezTo>
                    <a:cubicBezTo>
                      <a:pt x="3541" y="6751"/>
                      <a:pt x="3541" y="6751"/>
                      <a:pt x="3541" y="6751"/>
                    </a:cubicBezTo>
                    <a:cubicBezTo>
                      <a:pt x="3585" y="6682"/>
                      <a:pt x="3630" y="6545"/>
                      <a:pt x="3674" y="6476"/>
                    </a:cubicBezTo>
                    <a:cubicBezTo>
                      <a:pt x="3630" y="6476"/>
                      <a:pt x="3630" y="6545"/>
                      <a:pt x="3585" y="6545"/>
                    </a:cubicBezTo>
                    <a:cubicBezTo>
                      <a:pt x="3585" y="6545"/>
                      <a:pt x="3585" y="6545"/>
                      <a:pt x="3585" y="6545"/>
                    </a:cubicBezTo>
                    <a:cubicBezTo>
                      <a:pt x="3585" y="6613"/>
                      <a:pt x="3541" y="6545"/>
                      <a:pt x="3541" y="6545"/>
                    </a:cubicBezTo>
                    <a:cubicBezTo>
                      <a:pt x="3497" y="6271"/>
                      <a:pt x="3807" y="6476"/>
                      <a:pt x="3762" y="6545"/>
                    </a:cubicBezTo>
                    <a:cubicBezTo>
                      <a:pt x="3762" y="6545"/>
                      <a:pt x="3851" y="6613"/>
                      <a:pt x="3851" y="6545"/>
                    </a:cubicBezTo>
                    <a:cubicBezTo>
                      <a:pt x="3807" y="6751"/>
                      <a:pt x="4116" y="6613"/>
                      <a:pt x="4161" y="6613"/>
                    </a:cubicBezTo>
                    <a:cubicBezTo>
                      <a:pt x="4116" y="6476"/>
                      <a:pt x="4116" y="6476"/>
                      <a:pt x="4116" y="6476"/>
                    </a:cubicBezTo>
                    <a:cubicBezTo>
                      <a:pt x="4161" y="6545"/>
                      <a:pt x="4161" y="6545"/>
                      <a:pt x="4161" y="6545"/>
                    </a:cubicBezTo>
                    <a:cubicBezTo>
                      <a:pt x="4161" y="6545"/>
                      <a:pt x="4161" y="6476"/>
                      <a:pt x="4161" y="6476"/>
                    </a:cubicBezTo>
                    <a:cubicBezTo>
                      <a:pt x="4205" y="6476"/>
                      <a:pt x="4205" y="6545"/>
                      <a:pt x="4249" y="6545"/>
                    </a:cubicBezTo>
                    <a:cubicBezTo>
                      <a:pt x="4249" y="6545"/>
                      <a:pt x="4249" y="6613"/>
                      <a:pt x="4249" y="6613"/>
                    </a:cubicBezTo>
                    <a:cubicBezTo>
                      <a:pt x="4249" y="6613"/>
                      <a:pt x="4249" y="6545"/>
                      <a:pt x="4293" y="6545"/>
                    </a:cubicBezTo>
                    <a:cubicBezTo>
                      <a:pt x="4249" y="6613"/>
                      <a:pt x="4249" y="6613"/>
                      <a:pt x="4249" y="6613"/>
                    </a:cubicBezTo>
                    <a:cubicBezTo>
                      <a:pt x="4293" y="6613"/>
                      <a:pt x="4293" y="6613"/>
                      <a:pt x="4293" y="6613"/>
                    </a:cubicBezTo>
                    <a:cubicBezTo>
                      <a:pt x="4249" y="6682"/>
                      <a:pt x="4249" y="6682"/>
                      <a:pt x="4249" y="6682"/>
                    </a:cubicBezTo>
                    <a:cubicBezTo>
                      <a:pt x="4249" y="6682"/>
                      <a:pt x="4249" y="6682"/>
                      <a:pt x="4249" y="6682"/>
                    </a:cubicBezTo>
                    <a:cubicBezTo>
                      <a:pt x="4249" y="6751"/>
                      <a:pt x="4249" y="6751"/>
                      <a:pt x="4249" y="6751"/>
                    </a:cubicBezTo>
                    <a:cubicBezTo>
                      <a:pt x="4293" y="6751"/>
                      <a:pt x="4293" y="6751"/>
                      <a:pt x="4293" y="6751"/>
                    </a:cubicBezTo>
                    <a:cubicBezTo>
                      <a:pt x="4249" y="6751"/>
                      <a:pt x="4249" y="6751"/>
                      <a:pt x="4249" y="6751"/>
                    </a:cubicBezTo>
                    <a:cubicBezTo>
                      <a:pt x="4293" y="6751"/>
                      <a:pt x="4293" y="6751"/>
                      <a:pt x="4293" y="6751"/>
                    </a:cubicBezTo>
                    <a:cubicBezTo>
                      <a:pt x="4293" y="6819"/>
                      <a:pt x="4293" y="6819"/>
                      <a:pt x="4293" y="6819"/>
                    </a:cubicBezTo>
                    <a:cubicBezTo>
                      <a:pt x="4293" y="6751"/>
                      <a:pt x="4293" y="6751"/>
                      <a:pt x="4293" y="6751"/>
                    </a:cubicBezTo>
                    <a:cubicBezTo>
                      <a:pt x="4293" y="6819"/>
                      <a:pt x="4293" y="6819"/>
                      <a:pt x="4293" y="6819"/>
                    </a:cubicBezTo>
                    <a:cubicBezTo>
                      <a:pt x="4338" y="6819"/>
                      <a:pt x="4338" y="6888"/>
                      <a:pt x="4338" y="6819"/>
                    </a:cubicBezTo>
                    <a:cubicBezTo>
                      <a:pt x="4338" y="6819"/>
                      <a:pt x="4338" y="6819"/>
                      <a:pt x="4338" y="6819"/>
                    </a:cubicBezTo>
                    <a:cubicBezTo>
                      <a:pt x="4293" y="6613"/>
                      <a:pt x="4338" y="6613"/>
                      <a:pt x="4382" y="6408"/>
                    </a:cubicBezTo>
                    <a:cubicBezTo>
                      <a:pt x="4382" y="6476"/>
                      <a:pt x="4382" y="6339"/>
                      <a:pt x="4382" y="6339"/>
                    </a:cubicBezTo>
                    <a:cubicBezTo>
                      <a:pt x="4382" y="6339"/>
                      <a:pt x="4382" y="6271"/>
                      <a:pt x="4426" y="6271"/>
                    </a:cubicBezTo>
                    <a:cubicBezTo>
                      <a:pt x="4338" y="6202"/>
                      <a:pt x="4338" y="6202"/>
                      <a:pt x="4338" y="6202"/>
                    </a:cubicBezTo>
                    <a:cubicBezTo>
                      <a:pt x="4382" y="6202"/>
                      <a:pt x="4338" y="6202"/>
                      <a:pt x="4338" y="6202"/>
                    </a:cubicBezTo>
                    <a:cubicBezTo>
                      <a:pt x="4293" y="6133"/>
                      <a:pt x="4293" y="6133"/>
                      <a:pt x="4293" y="6133"/>
                    </a:cubicBezTo>
                    <a:cubicBezTo>
                      <a:pt x="4293" y="5928"/>
                      <a:pt x="4249" y="5859"/>
                      <a:pt x="4249" y="5722"/>
                    </a:cubicBezTo>
                    <a:cubicBezTo>
                      <a:pt x="4293" y="5653"/>
                      <a:pt x="4293" y="5722"/>
                      <a:pt x="4293" y="5722"/>
                    </a:cubicBezTo>
                    <a:cubicBezTo>
                      <a:pt x="4249" y="5653"/>
                      <a:pt x="4338" y="5585"/>
                      <a:pt x="4338" y="5516"/>
                    </a:cubicBezTo>
                    <a:cubicBezTo>
                      <a:pt x="4338" y="5516"/>
                      <a:pt x="4338" y="5516"/>
                      <a:pt x="4338" y="5516"/>
                    </a:cubicBezTo>
                    <a:cubicBezTo>
                      <a:pt x="4338" y="5516"/>
                      <a:pt x="4338" y="5516"/>
                      <a:pt x="4338" y="5516"/>
                    </a:cubicBezTo>
                    <a:cubicBezTo>
                      <a:pt x="4338" y="5516"/>
                      <a:pt x="4338" y="5516"/>
                      <a:pt x="4338" y="5516"/>
                    </a:cubicBezTo>
                    <a:cubicBezTo>
                      <a:pt x="4338" y="5448"/>
                      <a:pt x="4338" y="5448"/>
                      <a:pt x="4338" y="5448"/>
                    </a:cubicBezTo>
                    <a:cubicBezTo>
                      <a:pt x="4338" y="5516"/>
                      <a:pt x="4338" y="5516"/>
                      <a:pt x="4338" y="5516"/>
                    </a:cubicBezTo>
                    <a:cubicBezTo>
                      <a:pt x="4338" y="5448"/>
                      <a:pt x="4293" y="5036"/>
                      <a:pt x="4293" y="5036"/>
                    </a:cubicBezTo>
                    <a:cubicBezTo>
                      <a:pt x="4293" y="4968"/>
                      <a:pt x="4293" y="4968"/>
                      <a:pt x="4338" y="4968"/>
                    </a:cubicBezTo>
                    <a:cubicBezTo>
                      <a:pt x="4382" y="5036"/>
                      <a:pt x="4382" y="5036"/>
                      <a:pt x="4382" y="5036"/>
                    </a:cubicBezTo>
                    <a:cubicBezTo>
                      <a:pt x="4382" y="5036"/>
                      <a:pt x="4293" y="4968"/>
                      <a:pt x="4338" y="4968"/>
                    </a:cubicBezTo>
                    <a:cubicBezTo>
                      <a:pt x="4338" y="4899"/>
                      <a:pt x="4338" y="4899"/>
                      <a:pt x="4382" y="4831"/>
                    </a:cubicBezTo>
                    <a:cubicBezTo>
                      <a:pt x="4426" y="4899"/>
                      <a:pt x="4426" y="4899"/>
                      <a:pt x="4426" y="4899"/>
                    </a:cubicBezTo>
                    <a:cubicBezTo>
                      <a:pt x="4426" y="4831"/>
                      <a:pt x="4426" y="4831"/>
                      <a:pt x="4470" y="4899"/>
                    </a:cubicBezTo>
                    <a:cubicBezTo>
                      <a:pt x="4470" y="4968"/>
                      <a:pt x="4648" y="4968"/>
                      <a:pt x="4648" y="5036"/>
                    </a:cubicBezTo>
                    <a:cubicBezTo>
                      <a:pt x="4603" y="5036"/>
                      <a:pt x="4603" y="5036"/>
                      <a:pt x="4559" y="5036"/>
                    </a:cubicBezTo>
                    <a:cubicBezTo>
                      <a:pt x="4603" y="5173"/>
                      <a:pt x="4470" y="5311"/>
                      <a:pt x="4426" y="5311"/>
                    </a:cubicBezTo>
                    <a:cubicBezTo>
                      <a:pt x="4426" y="5311"/>
                      <a:pt x="4426" y="5311"/>
                      <a:pt x="4426" y="5311"/>
                    </a:cubicBezTo>
                    <a:cubicBezTo>
                      <a:pt x="4426" y="5448"/>
                      <a:pt x="4382" y="5516"/>
                      <a:pt x="4382" y="5585"/>
                    </a:cubicBezTo>
                    <a:cubicBezTo>
                      <a:pt x="4426" y="5585"/>
                      <a:pt x="4426" y="5585"/>
                      <a:pt x="4426" y="5585"/>
                    </a:cubicBezTo>
                    <a:cubicBezTo>
                      <a:pt x="4470" y="5653"/>
                      <a:pt x="4426" y="5791"/>
                      <a:pt x="4470" y="5859"/>
                    </a:cubicBezTo>
                    <a:cubicBezTo>
                      <a:pt x="4470" y="5928"/>
                      <a:pt x="4515" y="5928"/>
                      <a:pt x="4559" y="5996"/>
                    </a:cubicBezTo>
                    <a:cubicBezTo>
                      <a:pt x="4559" y="5996"/>
                      <a:pt x="4470" y="6133"/>
                      <a:pt x="4470" y="6202"/>
                    </a:cubicBezTo>
                    <a:cubicBezTo>
                      <a:pt x="4515" y="6202"/>
                      <a:pt x="4515" y="6202"/>
                      <a:pt x="4515" y="6202"/>
                    </a:cubicBezTo>
                    <a:cubicBezTo>
                      <a:pt x="4559" y="6202"/>
                      <a:pt x="4559" y="6202"/>
                      <a:pt x="4559" y="6202"/>
                    </a:cubicBezTo>
                    <a:cubicBezTo>
                      <a:pt x="4559" y="6202"/>
                      <a:pt x="4559" y="6202"/>
                      <a:pt x="4559" y="6202"/>
                    </a:cubicBezTo>
                    <a:cubicBezTo>
                      <a:pt x="4559" y="6202"/>
                      <a:pt x="4603" y="6271"/>
                      <a:pt x="4603" y="6271"/>
                    </a:cubicBezTo>
                    <a:cubicBezTo>
                      <a:pt x="4603" y="6271"/>
                      <a:pt x="4603" y="6271"/>
                      <a:pt x="4603" y="6271"/>
                    </a:cubicBezTo>
                    <a:cubicBezTo>
                      <a:pt x="4603" y="6271"/>
                      <a:pt x="4603" y="6271"/>
                      <a:pt x="4603" y="6271"/>
                    </a:cubicBezTo>
                    <a:cubicBezTo>
                      <a:pt x="4603" y="6271"/>
                      <a:pt x="4603" y="6271"/>
                      <a:pt x="4603" y="6271"/>
                    </a:cubicBezTo>
                    <a:cubicBezTo>
                      <a:pt x="4603" y="6339"/>
                      <a:pt x="4603" y="6476"/>
                      <a:pt x="4603" y="6545"/>
                    </a:cubicBezTo>
                    <a:cubicBezTo>
                      <a:pt x="4648" y="6545"/>
                      <a:pt x="4648" y="6545"/>
                      <a:pt x="4648" y="6408"/>
                    </a:cubicBezTo>
                    <a:cubicBezTo>
                      <a:pt x="4648" y="6408"/>
                      <a:pt x="4692" y="6339"/>
                      <a:pt x="4692" y="6339"/>
                    </a:cubicBezTo>
                    <a:cubicBezTo>
                      <a:pt x="4692" y="6339"/>
                      <a:pt x="4780" y="6819"/>
                      <a:pt x="4780" y="6819"/>
                    </a:cubicBezTo>
                    <a:cubicBezTo>
                      <a:pt x="4869" y="6751"/>
                      <a:pt x="4869" y="6545"/>
                      <a:pt x="4913" y="6408"/>
                    </a:cubicBezTo>
                    <a:cubicBezTo>
                      <a:pt x="4913" y="6408"/>
                      <a:pt x="4913" y="6408"/>
                      <a:pt x="4957" y="6408"/>
                    </a:cubicBezTo>
                    <a:cubicBezTo>
                      <a:pt x="4913" y="6408"/>
                      <a:pt x="4913" y="6408"/>
                      <a:pt x="4913" y="6339"/>
                    </a:cubicBezTo>
                    <a:cubicBezTo>
                      <a:pt x="4957" y="6339"/>
                      <a:pt x="4957" y="6339"/>
                      <a:pt x="4957" y="6339"/>
                    </a:cubicBezTo>
                    <a:cubicBezTo>
                      <a:pt x="4913" y="6339"/>
                      <a:pt x="4869" y="6271"/>
                      <a:pt x="4913" y="6133"/>
                    </a:cubicBezTo>
                    <a:cubicBezTo>
                      <a:pt x="4957" y="6065"/>
                      <a:pt x="5134" y="6202"/>
                      <a:pt x="5090" y="6271"/>
                    </a:cubicBezTo>
                    <a:cubicBezTo>
                      <a:pt x="5090" y="6271"/>
                      <a:pt x="5090" y="6202"/>
                      <a:pt x="5046" y="6202"/>
                    </a:cubicBezTo>
                    <a:cubicBezTo>
                      <a:pt x="5046" y="6202"/>
                      <a:pt x="5134" y="6339"/>
                      <a:pt x="5134" y="6339"/>
                    </a:cubicBezTo>
                    <a:cubicBezTo>
                      <a:pt x="5179" y="6339"/>
                      <a:pt x="5090" y="6545"/>
                      <a:pt x="5090" y="6545"/>
                    </a:cubicBezTo>
                    <a:cubicBezTo>
                      <a:pt x="5179" y="6751"/>
                      <a:pt x="5134" y="6956"/>
                      <a:pt x="4957" y="6888"/>
                    </a:cubicBezTo>
                    <a:cubicBezTo>
                      <a:pt x="5090" y="7025"/>
                      <a:pt x="4780" y="7093"/>
                      <a:pt x="4736" y="7162"/>
                    </a:cubicBezTo>
                    <a:cubicBezTo>
                      <a:pt x="4736" y="7162"/>
                      <a:pt x="4692" y="7093"/>
                      <a:pt x="4648" y="7093"/>
                    </a:cubicBezTo>
                    <a:cubicBezTo>
                      <a:pt x="4603" y="7093"/>
                      <a:pt x="4603" y="7093"/>
                      <a:pt x="4603" y="7093"/>
                    </a:cubicBezTo>
                    <a:cubicBezTo>
                      <a:pt x="4603" y="7093"/>
                      <a:pt x="5002" y="7573"/>
                      <a:pt x="4648" y="7505"/>
                    </a:cubicBezTo>
                    <a:cubicBezTo>
                      <a:pt x="4648" y="7573"/>
                      <a:pt x="4515" y="7436"/>
                      <a:pt x="4426" y="7505"/>
                    </a:cubicBezTo>
                    <a:cubicBezTo>
                      <a:pt x="4426" y="7573"/>
                      <a:pt x="4559" y="7573"/>
                      <a:pt x="4603" y="7642"/>
                    </a:cubicBezTo>
                    <a:cubicBezTo>
                      <a:pt x="4603" y="7779"/>
                      <a:pt x="4559" y="7642"/>
                      <a:pt x="4559" y="7711"/>
                    </a:cubicBezTo>
                    <a:cubicBezTo>
                      <a:pt x="4426" y="7916"/>
                      <a:pt x="4426" y="7916"/>
                      <a:pt x="4426" y="7916"/>
                    </a:cubicBezTo>
                    <a:cubicBezTo>
                      <a:pt x="4426" y="7916"/>
                      <a:pt x="4426" y="7916"/>
                      <a:pt x="4426" y="7985"/>
                    </a:cubicBezTo>
                    <a:cubicBezTo>
                      <a:pt x="4426" y="7985"/>
                      <a:pt x="4426" y="7985"/>
                      <a:pt x="4426" y="7985"/>
                    </a:cubicBezTo>
                    <a:cubicBezTo>
                      <a:pt x="4382" y="8053"/>
                      <a:pt x="4338" y="8396"/>
                      <a:pt x="4338" y="8465"/>
                    </a:cubicBezTo>
                    <a:cubicBezTo>
                      <a:pt x="4338" y="8465"/>
                      <a:pt x="4426" y="8533"/>
                      <a:pt x="4426" y="8602"/>
                    </a:cubicBezTo>
                    <a:cubicBezTo>
                      <a:pt x="4470" y="8671"/>
                      <a:pt x="4470" y="8739"/>
                      <a:pt x="4470" y="8808"/>
                    </a:cubicBezTo>
                    <a:cubicBezTo>
                      <a:pt x="4470" y="8876"/>
                      <a:pt x="4470" y="8808"/>
                      <a:pt x="4515" y="8808"/>
                    </a:cubicBezTo>
                    <a:cubicBezTo>
                      <a:pt x="4470" y="8808"/>
                      <a:pt x="4470" y="8808"/>
                      <a:pt x="4470" y="8808"/>
                    </a:cubicBezTo>
                    <a:cubicBezTo>
                      <a:pt x="4780" y="8671"/>
                      <a:pt x="5179" y="9425"/>
                      <a:pt x="5267" y="9631"/>
                    </a:cubicBezTo>
                    <a:cubicBezTo>
                      <a:pt x="5267" y="9425"/>
                      <a:pt x="5356" y="9219"/>
                      <a:pt x="5400" y="9082"/>
                    </a:cubicBezTo>
                    <a:cubicBezTo>
                      <a:pt x="5400" y="8945"/>
                      <a:pt x="5444" y="8945"/>
                      <a:pt x="5400" y="8739"/>
                    </a:cubicBezTo>
                    <a:cubicBezTo>
                      <a:pt x="5400" y="8739"/>
                      <a:pt x="5356" y="8533"/>
                      <a:pt x="5311" y="8533"/>
                    </a:cubicBezTo>
                    <a:cubicBezTo>
                      <a:pt x="5400" y="8465"/>
                      <a:pt x="5311" y="8259"/>
                      <a:pt x="5311" y="8191"/>
                    </a:cubicBezTo>
                    <a:cubicBezTo>
                      <a:pt x="5311" y="8122"/>
                      <a:pt x="5356" y="8053"/>
                      <a:pt x="5356" y="7985"/>
                    </a:cubicBezTo>
                    <a:cubicBezTo>
                      <a:pt x="5400" y="7916"/>
                      <a:pt x="5311" y="7916"/>
                      <a:pt x="5356" y="7848"/>
                    </a:cubicBezTo>
                    <a:cubicBezTo>
                      <a:pt x="5400" y="7779"/>
                      <a:pt x="5444" y="7848"/>
                      <a:pt x="5489" y="7848"/>
                    </a:cubicBezTo>
                    <a:cubicBezTo>
                      <a:pt x="5489" y="7916"/>
                      <a:pt x="5489" y="7916"/>
                      <a:pt x="5489" y="7916"/>
                    </a:cubicBezTo>
                    <a:cubicBezTo>
                      <a:pt x="5489" y="7916"/>
                      <a:pt x="5533" y="7848"/>
                      <a:pt x="5533" y="7916"/>
                    </a:cubicBezTo>
                    <a:cubicBezTo>
                      <a:pt x="5489" y="7779"/>
                      <a:pt x="5710" y="7985"/>
                      <a:pt x="5710" y="7985"/>
                    </a:cubicBezTo>
                    <a:cubicBezTo>
                      <a:pt x="5710" y="8122"/>
                      <a:pt x="5931" y="8122"/>
                      <a:pt x="5798" y="8328"/>
                    </a:cubicBezTo>
                    <a:cubicBezTo>
                      <a:pt x="5798" y="8328"/>
                      <a:pt x="5843" y="8328"/>
                      <a:pt x="5843" y="8328"/>
                    </a:cubicBezTo>
                    <a:cubicBezTo>
                      <a:pt x="5843" y="8328"/>
                      <a:pt x="5843" y="8533"/>
                      <a:pt x="5843" y="8465"/>
                    </a:cubicBezTo>
                    <a:cubicBezTo>
                      <a:pt x="5843" y="8533"/>
                      <a:pt x="5843" y="8533"/>
                      <a:pt x="5843" y="8533"/>
                    </a:cubicBezTo>
                    <a:cubicBezTo>
                      <a:pt x="5931" y="8533"/>
                      <a:pt x="5931" y="8533"/>
                      <a:pt x="5931" y="8533"/>
                    </a:cubicBezTo>
                    <a:cubicBezTo>
                      <a:pt x="5931" y="8671"/>
                      <a:pt x="5931" y="8671"/>
                      <a:pt x="5931" y="8671"/>
                    </a:cubicBezTo>
                    <a:cubicBezTo>
                      <a:pt x="5931" y="8602"/>
                      <a:pt x="6020" y="8602"/>
                      <a:pt x="6064" y="8533"/>
                    </a:cubicBezTo>
                    <a:cubicBezTo>
                      <a:pt x="6108" y="8465"/>
                      <a:pt x="6152" y="8328"/>
                      <a:pt x="6152" y="8259"/>
                    </a:cubicBezTo>
                    <a:cubicBezTo>
                      <a:pt x="6152" y="8328"/>
                      <a:pt x="6241" y="8533"/>
                      <a:pt x="6197" y="8602"/>
                    </a:cubicBezTo>
                    <a:cubicBezTo>
                      <a:pt x="6197" y="8602"/>
                      <a:pt x="6285" y="8602"/>
                      <a:pt x="6241" y="8671"/>
                    </a:cubicBezTo>
                    <a:cubicBezTo>
                      <a:pt x="6241" y="8602"/>
                      <a:pt x="6241" y="8602"/>
                      <a:pt x="6285" y="8602"/>
                    </a:cubicBezTo>
                    <a:cubicBezTo>
                      <a:pt x="6285" y="8671"/>
                      <a:pt x="6285" y="8671"/>
                      <a:pt x="6285" y="8671"/>
                    </a:cubicBezTo>
                    <a:cubicBezTo>
                      <a:pt x="6241" y="8671"/>
                      <a:pt x="6241" y="8671"/>
                      <a:pt x="6241" y="8671"/>
                    </a:cubicBezTo>
                    <a:cubicBezTo>
                      <a:pt x="6330" y="8739"/>
                      <a:pt x="6330" y="8739"/>
                      <a:pt x="6330" y="8739"/>
                    </a:cubicBezTo>
                    <a:cubicBezTo>
                      <a:pt x="6285" y="8739"/>
                      <a:pt x="6285" y="8808"/>
                      <a:pt x="6330" y="8876"/>
                    </a:cubicBezTo>
                    <a:cubicBezTo>
                      <a:pt x="6330" y="8945"/>
                      <a:pt x="6330" y="8876"/>
                      <a:pt x="6330" y="8876"/>
                    </a:cubicBezTo>
                    <a:cubicBezTo>
                      <a:pt x="6330" y="8876"/>
                      <a:pt x="6330" y="8876"/>
                      <a:pt x="6330" y="8876"/>
                    </a:cubicBezTo>
                    <a:cubicBezTo>
                      <a:pt x="6285" y="8876"/>
                      <a:pt x="6285" y="8876"/>
                      <a:pt x="6285" y="8876"/>
                    </a:cubicBezTo>
                    <a:cubicBezTo>
                      <a:pt x="6285" y="8876"/>
                      <a:pt x="6285" y="8876"/>
                      <a:pt x="6285" y="8876"/>
                    </a:cubicBezTo>
                    <a:cubicBezTo>
                      <a:pt x="6330" y="8876"/>
                      <a:pt x="6330" y="8876"/>
                      <a:pt x="6330" y="8876"/>
                    </a:cubicBezTo>
                    <a:cubicBezTo>
                      <a:pt x="6285" y="8945"/>
                      <a:pt x="6285" y="8945"/>
                      <a:pt x="6285" y="8945"/>
                    </a:cubicBezTo>
                    <a:cubicBezTo>
                      <a:pt x="6330" y="9013"/>
                      <a:pt x="6330" y="9013"/>
                      <a:pt x="6330" y="9013"/>
                    </a:cubicBezTo>
                    <a:cubicBezTo>
                      <a:pt x="6330" y="9013"/>
                      <a:pt x="6330" y="9013"/>
                      <a:pt x="6330" y="9013"/>
                    </a:cubicBezTo>
                    <a:cubicBezTo>
                      <a:pt x="6374" y="9013"/>
                      <a:pt x="6374" y="9013"/>
                      <a:pt x="6374" y="9013"/>
                    </a:cubicBezTo>
                    <a:cubicBezTo>
                      <a:pt x="6374" y="9082"/>
                      <a:pt x="6374" y="9082"/>
                      <a:pt x="6374" y="9082"/>
                    </a:cubicBezTo>
                    <a:cubicBezTo>
                      <a:pt x="6374" y="9013"/>
                      <a:pt x="6374" y="9013"/>
                      <a:pt x="6374" y="9013"/>
                    </a:cubicBezTo>
                    <a:cubicBezTo>
                      <a:pt x="6418" y="9013"/>
                      <a:pt x="6418" y="9013"/>
                      <a:pt x="6418" y="9013"/>
                    </a:cubicBezTo>
                    <a:cubicBezTo>
                      <a:pt x="6374" y="9082"/>
                      <a:pt x="6374" y="9082"/>
                      <a:pt x="6374" y="9082"/>
                    </a:cubicBezTo>
                    <a:cubicBezTo>
                      <a:pt x="6418" y="9082"/>
                      <a:pt x="6418" y="9082"/>
                      <a:pt x="6418" y="9082"/>
                    </a:cubicBezTo>
                    <a:cubicBezTo>
                      <a:pt x="6374" y="9151"/>
                      <a:pt x="6374" y="9151"/>
                      <a:pt x="6374" y="9151"/>
                    </a:cubicBezTo>
                    <a:cubicBezTo>
                      <a:pt x="6462" y="9151"/>
                      <a:pt x="6462" y="9151"/>
                      <a:pt x="6462" y="9151"/>
                    </a:cubicBezTo>
                    <a:cubicBezTo>
                      <a:pt x="6418" y="9151"/>
                      <a:pt x="6418" y="9151"/>
                      <a:pt x="6418" y="9151"/>
                    </a:cubicBezTo>
                    <a:cubicBezTo>
                      <a:pt x="6462" y="9151"/>
                      <a:pt x="6462" y="9151"/>
                      <a:pt x="6462" y="9151"/>
                    </a:cubicBezTo>
                    <a:cubicBezTo>
                      <a:pt x="6462" y="9151"/>
                      <a:pt x="6507" y="9219"/>
                      <a:pt x="6551" y="9151"/>
                    </a:cubicBezTo>
                    <a:cubicBezTo>
                      <a:pt x="6507" y="9219"/>
                      <a:pt x="6507" y="9219"/>
                      <a:pt x="6507" y="9219"/>
                    </a:cubicBezTo>
                    <a:cubicBezTo>
                      <a:pt x="6551" y="9219"/>
                      <a:pt x="6551" y="9219"/>
                      <a:pt x="6595" y="9219"/>
                    </a:cubicBezTo>
                    <a:cubicBezTo>
                      <a:pt x="6595" y="9288"/>
                      <a:pt x="6551" y="9288"/>
                      <a:pt x="6507" y="9288"/>
                    </a:cubicBezTo>
                    <a:cubicBezTo>
                      <a:pt x="6595" y="9219"/>
                      <a:pt x="6551" y="9425"/>
                      <a:pt x="6595" y="9425"/>
                    </a:cubicBezTo>
                    <a:cubicBezTo>
                      <a:pt x="6595" y="9356"/>
                      <a:pt x="6595" y="9356"/>
                      <a:pt x="6639" y="9356"/>
                    </a:cubicBezTo>
                    <a:cubicBezTo>
                      <a:pt x="6639" y="9425"/>
                      <a:pt x="6684" y="9425"/>
                      <a:pt x="6639" y="9493"/>
                    </a:cubicBezTo>
                    <a:cubicBezTo>
                      <a:pt x="6684" y="9562"/>
                      <a:pt x="6684" y="9562"/>
                      <a:pt x="6684" y="9562"/>
                    </a:cubicBezTo>
                    <a:cubicBezTo>
                      <a:pt x="6728" y="9562"/>
                      <a:pt x="6507" y="9699"/>
                      <a:pt x="6507" y="9699"/>
                    </a:cubicBezTo>
                    <a:cubicBezTo>
                      <a:pt x="6462" y="9768"/>
                      <a:pt x="6462" y="9836"/>
                      <a:pt x="6374" y="9905"/>
                    </a:cubicBezTo>
                    <a:cubicBezTo>
                      <a:pt x="6285" y="9973"/>
                      <a:pt x="6152" y="9905"/>
                      <a:pt x="6064" y="9973"/>
                    </a:cubicBezTo>
                    <a:cubicBezTo>
                      <a:pt x="5931" y="10042"/>
                      <a:pt x="5843" y="10179"/>
                      <a:pt x="5754" y="10316"/>
                    </a:cubicBezTo>
                    <a:cubicBezTo>
                      <a:pt x="5931" y="10179"/>
                      <a:pt x="6020" y="10042"/>
                      <a:pt x="6152" y="10042"/>
                    </a:cubicBezTo>
                    <a:cubicBezTo>
                      <a:pt x="6241" y="10179"/>
                      <a:pt x="6064" y="10179"/>
                      <a:pt x="6020" y="10179"/>
                    </a:cubicBezTo>
                    <a:cubicBezTo>
                      <a:pt x="6064" y="10248"/>
                      <a:pt x="6108" y="10248"/>
                      <a:pt x="6152" y="10248"/>
                    </a:cubicBezTo>
                    <a:cubicBezTo>
                      <a:pt x="6108" y="10316"/>
                      <a:pt x="6108" y="10316"/>
                      <a:pt x="6108" y="10316"/>
                    </a:cubicBezTo>
                    <a:cubicBezTo>
                      <a:pt x="6197" y="10522"/>
                      <a:pt x="6197" y="10522"/>
                      <a:pt x="6197" y="10522"/>
                    </a:cubicBezTo>
                    <a:cubicBezTo>
                      <a:pt x="6241" y="10522"/>
                      <a:pt x="6418" y="10453"/>
                      <a:pt x="6418" y="10316"/>
                    </a:cubicBezTo>
                    <a:cubicBezTo>
                      <a:pt x="6418" y="10385"/>
                      <a:pt x="6374" y="10453"/>
                      <a:pt x="6418" y="10453"/>
                    </a:cubicBezTo>
                    <a:cubicBezTo>
                      <a:pt x="6418" y="10453"/>
                      <a:pt x="6241" y="10659"/>
                      <a:pt x="6197" y="10659"/>
                    </a:cubicBezTo>
                    <a:cubicBezTo>
                      <a:pt x="6197" y="10659"/>
                      <a:pt x="6197" y="10659"/>
                      <a:pt x="6197" y="10659"/>
                    </a:cubicBezTo>
                    <a:cubicBezTo>
                      <a:pt x="6197" y="10659"/>
                      <a:pt x="6197" y="10659"/>
                      <a:pt x="6197" y="10659"/>
                    </a:cubicBezTo>
                    <a:cubicBezTo>
                      <a:pt x="6152" y="10659"/>
                      <a:pt x="6152" y="10659"/>
                      <a:pt x="6152" y="10659"/>
                    </a:cubicBezTo>
                    <a:cubicBezTo>
                      <a:pt x="6152" y="10659"/>
                      <a:pt x="6108" y="10796"/>
                      <a:pt x="6064" y="10796"/>
                    </a:cubicBezTo>
                    <a:cubicBezTo>
                      <a:pt x="6064" y="10728"/>
                      <a:pt x="6020" y="10659"/>
                      <a:pt x="6064" y="10659"/>
                    </a:cubicBezTo>
                    <a:cubicBezTo>
                      <a:pt x="6064" y="10591"/>
                      <a:pt x="6152" y="10591"/>
                      <a:pt x="6152" y="10591"/>
                    </a:cubicBezTo>
                    <a:cubicBezTo>
                      <a:pt x="6152" y="10591"/>
                      <a:pt x="6152" y="10591"/>
                      <a:pt x="6152" y="10591"/>
                    </a:cubicBezTo>
                    <a:cubicBezTo>
                      <a:pt x="6152" y="10591"/>
                      <a:pt x="6197" y="10591"/>
                      <a:pt x="6197" y="10522"/>
                    </a:cubicBezTo>
                    <a:cubicBezTo>
                      <a:pt x="6197" y="10522"/>
                      <a:pt x="6152" y="10453"/>
                      <a:pt x="6152" y="10453"/>
                    </a:cubicBezTo>
                    <a:cubicBezTo>
                      <a:pt x="6152" y="10522"/>
                      <a:pt x="6020" y="10659"/>
                      <a:pt x="5975" y="10659"/>
                    </a:cubicBezTo>
                    <a:cubicBezTo>
                      <a:pt x="5887" y="10522"/>
                      <a:pt x="5754" y="10933"/>
                      <a:pt x="5798" y="11002"/>
                    </a:cubicBezTo>
                    <a:cubicBezTo>
                      <a:pt x="5754" y="11002"/>
                      <a:pt x="5798" y="11071"/>
                      <a:pt x="5754" y="11002"/>
                    </a:cubicBezTo>
                    <a:cubicBezTo>
                      <a:pt x="5710" y="11139"/>
                      <a:pt x="5577" y="11071"/>
                      <a:pt x="5577" y="11276"/>
                    </a:cubicBezTo>
                    <a:cubicBezTo>
                      <a:pt x="5577" y="11276"/>
                      <a:pt x="5577" y="11276"/>
                      <a:pt x="5577" y="11276"/>
                    </a:cubicBezTo>
                    <a:cubicBezTo>
                      <a:pt x="5577" y="11345"/>
                      <a:pt x="5489" y="11413"/>
                      <a:pt x="5533" y="11345"/>
                    </a:cubicBezTo>
                    <a:cubicBezTo>
                      <a:pt x="5489" y="11276"/>
                      <a:pt x="5489" y="11276"/>
                      <a:pt x="5489" y="11276"/>
                    </a:cubicBezTo>
                    <a:cubicBezTo>
                      <a:pt x="5489" y="11345"/>
                      <a:pt x="5533" y="11413"/>
                      <a:pt x="5489" y="11551"/>
                    </a:cubicBezTo>
                    <a:cubicBezTo>
                      <a:pt x="5444" y="11551"/>
                      <a:pt x="5444" y="11413"/>
                      <a:pt x="5444" y="11345"/>
                    </a:cubicBezTo>
                    <a:cubicBezTo>
                      <a:pt x="5444" y="11345"/>
                      <a:pt x="5444" y="11345"/>
                      <a:pt x="5444" y="11345"/>
                    </a:cubicBezTo>
                    <a:cubicBezTo>
                      <a:pt x="5444" y="11345"/>
                      <a:pt x="5444" y="11345"/>
                      <a:pt x="5444" y="11413"/>
                    </a:cubicBezTo>
                    <a:cubicBezTo>
                      <a:pt x="5444" y="11413"/>
                      <a:pt x="5444" y="11413"/>
                      <a:pt x="5444" y="11413"/>
                    </a:cubicBezTo>
                    <a:cubicBezTo>
                      <a:pt x="5444" y="11482"/>
                      <a:pt x="5444" y="11482"/>
                      <a:pt x="5444" y="11482"/>
                    </a:cubicBezTo>
                    <a:cubicBezTo>
                      <a:pt x="5400" y="11413"/>
                      <a:pt x="5400" y="11413"/>
                      <a:pt x="5400" y="11413"/>
                    </a:cubicBezTo>
                    <a:cubicBezTo>
                      <a:pt x="5400" y="11413"/>
                      <a:pt x="5444" y="11482"/>
                      <a:pt x="5444" y="11482"/>
                    </a:cubicBezTo>
                    <a:cubicBezTo>
                      <a:pt x="5356" y="11413"/>
                      <a:pt x="5489" y="11619"/>
                      <a:pt x="5489" y="11619"/>
                    </a:cubicBezTo>
                    <a:cubicBezTo>
                      <a:pt x="5489" y="11688"/>
                      <a:pt x="5444" y="11688"/>
                      <a:pt x="5444" y="11688"/>
                    </a:cubicBezTo>
                    <a:cubicBezTo>
                      <a:pt x="5444" y="11756"/>
                      <a:pt x="5444" y="11688"/>
                      <a:pt x="5444" y="11756"/>
                    </a:cubicBezTo>
                    <a:cubicBezTo>
                      <a:pt x="5489" y="11688"/>
                      <a:pt x="5489" y="11688"/>
                      <a:pt x="5489" y="11688"/>
                    </a:cubicBezTo>
                    <a:cubicBezTo>
                      <a:pt x="5489" y="11756"/>
                      <a:pt x="5444" y="11756"/>
                      <a:pt x="5400" y="11756"/>
                    </a:cubicBezTo>
                    <a:cubicBezTo>
                      <a:pt x="5400" y="11756"/>
                      <a:pt x="5444" y="11825"/>
                      <a:pt x="5444" y="11825"/>
                    </a:cubicBezTo>
                    <a:cubicBezTo>
                      <a:pt x="5444" y="11825"/>
                      <a:pt x="5223" y="12031"/>
                      <a:pt x="5179" y="12031"/>
                    </a:cubicBezTo>
                    <a:cubicBezTo>
                      <a:pt x="5179" y="12168"/>
                      <a:pt x="5090" y="12579"/>
                      <a:pt x="5223" y="12648"/>
                    </a:cubicBezTo>
                    <a:cubicBezTo>
                      <a:pt x="5356" y="12991"/>
                      <a:pt x="5090" y="12716"/>
                      <a:pt x="5134" y="12716"/>
                    </a:cubicBezTo>
                    <a:cubicBezTo>
                      <a:pt x="5002" y="12305"/>
                      <a:pt x="5002" y="12305"/>
                      <a:pt x="5002" y="12305"/>
                    </a:cubicBezTo>
                    <a:cubicBezTo>
                      <a:pt x="4780" y="12305"/>
                      <a:pt x="4780" y="12305"/>
                      <a:pt x="4780" y="12305"/>
                    </a:cubicBezTo>
                    <a:cubicBezTo>
                      <a:pt x="4736" y="12305"/>
                      <a:pt x="4736" y="12305"/>
                      <a:pt x="4736" y="12305"/>
                    </a:cubicBezTo>
                    <a:cubicBezTo>
                      <a:pt x="4736" y="12373"/>
                      <a:pt x="4648" y="12305"/>
                      <a:pt x="4648" y="12373"/>
                    </a:cubicBezTo>
                    <a:cubicBezTo>
                      <a:pt x="4692" y="12442"/>
                      <a:pt x="4692" y="12442"/>
                      <a:pt x="4692" y="12442"/>
                    </a:cubicBezTo>
                    <a:cubicBezTo>
                      <a:pt x="4648" y="12373"/>
                      <a:pt x="4648" y="12373"/>
                      <a:pt x="4648" y="12373"/>
                    </a:cubicBezTo>
                    <a:cubicBezTo>
                      <a:pt x="4648" y="12511"/>
                      <a:pt x="4515" y="12373"/>
                      <a:pt x="4515" y="12373"/>
                    </a:cubicBezTo>
                    <a:cubicBezTo>
                      <a:pt x="4515" y="12373"/>
                      <a:pt x="4515" y="12373"/>
                      <a:pt x="4515" y="12373"/>
                    </a:cubicBezTo>
                    <a:cubicBezTo>
                      <a:pt x="4515" y="12373"/>
                      <a:pt x="4515" y="12373"/>
                      <a:pt x="4515" y="12373"/>
                    </a:cubicBezTo>
                    <a:cubicBezTo>
                      <a:pt x="4470" y="12373"/>
                      <a:pt x="4249" y="12511"/>
                      <a:pt x="4249" y="12511"/>
                    </a:cubicBezTo>
                    <a:cubicBezTo>
                      <a:pt x="4249" y="12511"/>
                      <a:pt x="4249" y="12511"/>
                      <a:pt x="4249" y="12511"/>
                    </a:cubicBezTo>
                    <a:cubicBezTo>
                      <a:pt x="4205" y="12579"/>
                      <a:pt x="4161" y="12716"/>
                      <a:pt x="4205" y="12785"/>
                    </a:cubicBezTo>
                    <a:cubicBezTo>
                      <a:pt x="4161" y="12716"/>
                      <a:pt x="4161" y="13196"/>
                      <a:pt x="4161" y="13196"/>
                    </a:cubicBezTo>
                    <a:cubicBezTo>
                      <a:pt x="4338" y="13402"/>
                      <a:pt x="4470" y="13333"/>
                      <a:pt x="4648" y="13402"/>
                    </a:cubicBezTo>
                    <a:cubicBezTo>
                      <a:pt x="4780" y="13402"/>
                      <a:pt x="4825" y="13402"/>
                      <a:pt x="4736" y="13608"/>
                    </a:cubicBezTo>
                    <a:cubicBezTo>
                      <a:pt x="4736" y="13676"/>
                      <a:pt x="5179" y="13951"/>
                      <a:pt x="5002" y="14088"/>
                    </a:cubicBezTo>
                    <a:cubicBezTo>
                      <a:pt x="5002" y="14156"/>
                      <a:pt x="5002" y="14362"/>
                      <a:pt x="5090" y="14431"/>
                    </a:cubicBezTo>
                    <a:cubicBezTo>
                      <a:pt x="5134" y="14431"/>
                      <a:pt x="5134" y="14431"/>
                      <a:pt x="5134" y="14431"/>
                    </a:cubicBezTo>
                    <a:cubicBezTo>
                      <a:pt x="5134" y="14431"/>
                      <a:pt x="5267" y="14362"/>
                      <a:pt x="5223" y="14362"/>
                    </a:cubicBezTo>
                    <a:cubicBezTo>
                      <a:pt x="5311" y="14362"/>
                      <a:pt x="5356" y="14362"/>
                      <a:pt x="5400" y="14499"/>
                    </a:cubicBezTo>
                    <a:cubicBezTo>
                      <a:pt x="5400" y="14431"/>
                      <a:pt x="5400" y="14431"/>
                      <a:pt x="5400" y="14431"/>
                    </a:cubicBezTo>
                    <a:cubicBezTo>
                      <a:pt x="5400" y="14499"/>
                      <a:pt x="5400" y="14499"/>
                      <a:pt x="5400" y="14499"/>
                    </a:cubicBezTo>
                    <a:cubicBezTo>
                      <a:pt x="5444" y="14499"/>
                      <a:pt x="5444" y="14499"/>
                      <a:pt x="5444" y="14499"/>
                    </a:cubicBezTo>
                    <a:cubicBezTo>
                      <a:pt x="5444" y="14499"/>
                      <a:pt x="5489" y="14362"/>
                      <a:pt x="5489" y="14362"/>
                    </a:cubicBezTo>
                    <a:cubicBezTo>
                      <a:pt x="5489" y="14293"/>
                      <a:pt x="5489" y="14225"/>
                      <a:pt x="5533" y="14225"/>
                    </a:cubicBezTo>
                    <a:cubicBezTo>
                      <a:pt x="5577" y="14225"/>
                      <a:pt x="5577" y="14225"/>
                      <a:pt x="5577" y="14225"/>
                    </a:cubicBezTo>
                    <a:cubicBezTo>
                      <a:pt x="5577" y="14225"/>
                      <a:pt x="5577" y="14225"/>
                      <a:pt x="5577" y="14225"/>
                    </a:cubicBezTo>
                    <a:cubicBezTo>
                      <a:pt x="5577" y="14156"/>
                      <a:pt x="5710" y="14088"/>
                      <a:pt x="5754" y="14088"/>
                    </a:cubicBezTo>
                    <a:cubicBezTo>
                      <a:pt x="5798" y="14088"/>
                      <a:pt x="5798" y="14088"/>
                      <a:pt x="5798" y="14088"/>
                    </a:cubicBezTo>
                    <a:cubicBezTo>
                      <a:pt x="5754" y="14225"/>
                      <a:pt x="5710" y="14293"/>
                      <a:pt x="5754" y="14431"/>
                    </a:cubicBezTo>
                    <a:cubicBezTo>
                      <a:pt x="5798" y="14362"/>
                      <a:pt x="5798" y="14362"/>
                      <a:pt x="5798" y="14362"/>
                    </a:cubicBezTo>
                    <a:cubicBezTo>
                      <a:pt x="5798" y="14362"/>
                      <a:pt x="5710" y="14225"/>
                      <a:pt x="5754" y="14225"/>
                    </a:cubicBezTo>
                    <a:cubicBezTo>
                      <a:pt x="5798" y="14225"/>
                      <a:pt x="5843" y="14225"/>
                      <a:pt x="5843" y="14156"/>
                    </a:cubicBezTo>
                    <a:cubicBezTo>
                      <a:pt x="5843" y="14156"/>
                      <a:pt x="5843" y="14156"/>
                      <a:pt x="5843" y="14156"/>
                    </a:cubicBezTo>
                    <a:cubicBezTo>
                      <a:pt x="5798" y="14088"/>
                      <a:pt x="5931" y="14225"/>
                      <a:pt x="5975" y="14225"/>
                    </a:cubicBezTo>
                    <a:cubicBezTo>
                      <a:pt x="5975" y="14293"/>
                      <a:pt x="6197" y="14293"/>
                      <a:pt x="6241" y="14225"/>
                    </a:cubicBezTo>
                    <a:cubicBezTo>
                      <a:pt x="6197" y="14225"/>
                      <a:pt x="6197" y="14225"/>
                      <a:pt x="6197" y="14225"/>
                    </a:cubicBezTo>
                    <a:cubicBezTo>
                      <a:pt x="6241" y="14225"/>
                      <a:pt x="6330" y="14225"/>
                      <a:pt x="6374" y="14225"/>
                    </a:cubicBezTo>
                    <a:cubicBezTo>
                      <a:pt x="6330" y="14225"/>
                      <a:pt x="6330" y="14225"/>
                      <a:pt x="6285" y="14293"/>
                    </a:cubicBezTo>
                    <a:cubicBezTo>
                      <a:pt x="6285" y="14293"/>
                      <a:pt x="6285" y="14293"/>
                      <a:pt x="6285" y="14293"/>
                    </a:cubicBezTo>
                    <a:cubicBezTo>
                      <a:pt x="6285" y="14293"/>
                      <a:pt x="6285" y="14293"/>
                      <a:pt x="6285" y="14293"/>
                    </a:cubicBezTo>
                    <a:cubicBezTo>
                      <a:pt x="6330" y="14293"/>
                      <a:pt x="6330" y="14293"/>
                      <a:pt x="6330" y="14293"/>
                    </a:cubicBezTo>
                    <a:cubicBezTo>
                      <a:pt x="6330" y="14293"/>
                      <a:pt x="6330" y="14293"/>
                      <a:pt x="6330" y="14293"/>
                    </a:cubicBezTo>
                    <a:cubicBezTo>
                      <a:pt x="6330" y="14293"/>
                      <a:pt x="6330" y="14293"/>
                      <a:pt x="6330" y="14293"/>
                    </a:cubicBezTo>
                    <a:cubicBezTo>
                      <a:pt x="6374" y="14362"/>
                      <a:pt x="6418" y="14362"/>
                      <a:pt x="6418" y="14431"/>
                    </a:cubicBezTo>
                    <a:cubicBezTo>
                      <a:pt x="6418" y="14431"/>
                      <a:pt x="6418" y="14431"/>
                      <a:pt x="6418" y="14431"/>
                    </a:cubicBezTo>
                    <a:cubicBezTo>
                      <a:pt x="6507" y="14499"/>
                      <a:pt x="6551" y="14568"/>
                      <a:pt x="6639" y="14705"/>
                    </a:cubicBezTo>
                    <a:cubicBezTo>
                      <a:pt x="6639" y="14705"/>
                      <a:pt x="6639" y="14705"/>
                      <a:pt x="6639" y="14705"/>
                    </a:cubicBezTo>
                    <a:cubicBezTo>
                      <a:pt x="6684" y="14705"/>
                      <a:pt x="6684" y="14705"/>
                      <a:pt x="6684" y="14705"/>
                    </a:cubicBezTo>
                    <a:cubicBezTo>
                      <a:pt x="6684" y="14705"/>
                      <a:pt x="6728" y="14705"/>
                      <a:pt x="6728" y="14705"/>
                    </a:cubicBezTo>
                    <a:cubicBezTo>
                      <a:pt x="6728" y="14705"/>
                      <a:pt x="6728" y="14705"/>
                      <a:pt x="6728" y="14705"/>
                    </a:cubicBezTo>
                    <a:cubicBezTo>
                      <a:pt x="6816" y="14705"/>
                      <a:pt x="6993" y="14773"/>
                      <a:pt x="6993" y="14911"/>
                    </a:cubicBezTo>
                    <a:cubicBezTo>
                      <a:pt x="6993" y="14842"/>
                      <a:pt x="6993" y="14842"/>
                      <a:pt x="6993" y="14842"/>
                    </a:cubicBezTo>
                    <a:cubicBezTo>
                      <a:pt x="7038" y="14911"/>
                      <a:pt x="7126" y="15185"/>
                      <a:pt x="7082" y="15185"/>
                    </a:cubicBezTo>
                    <a:cubicBezTo>
                      <a:pt x="7082" y="15185"/>
                      <a:pt x="6993" y="15322"/>
                      <a:pt x="7038" y="15322"/>
                    </a:cubicBezTo>
                    <a:cubicBezTo>
                      <a:pt x="7038" y="15322"/>
                      <a:pt x="7038" y="15322"/>
                      <a:pt x="7038" y="15322"/>
                    </a:cubicBezTo>
                    <a:cubicBezTo>
                      <a:pt x="6993" y="15322"/>
                      <a:pt x="6993" y="15322"/>
                      <a:pt x="6993" y="15322"/>
                    </a:cubicBezTo>
                    <a:cubicBezTo>
                      <a:pt x="7038" y="15322"/>
                      <a:pt x="7038" y="15322"/>
                      <a:pt x="7038" y="15322"/>
                    </a:cubicBezTo>
                    <a:cubicBezTo>
                      <a:pt x="7038" y="15391"/>
                      <a:pt x="7038" y="15391"/>
                      <a:pt x="7038" y="15391"/>
                    </a:cubicBezTo>
                    <a:cubicBezTo>
                      <a:pt x="7038" y="15391"/>
                      <a:pt x="6993" y="15391"/>
                      <a:pt x="6993" y="15391"/>
                    </a:cubicBezTo>
                    <a:cubicBezTo>
                      <a:pt x="6993" y="15391"/>
                      <a:pt x="7038" y="15322"/>
                      <a:pt x="7038" y="15322"/>
                    </a:cubicBezTo>
                    <a:cubicBezTo>
                      <a:pt x="7082" y="15459"/>
                      <a:pt x="7038" y="15322"/>
                      <a:pt x="7082" y="15322"/>
                    </a:cubicBezTo>
                    <a:cubicBezTo>
                      <a:pt x="7126" y="15253"/>
                      <a:pt x="7170" y="15322"/>
                      <a:pt x="7215" y="15322"/>
                    </a:cubicBezTo>
                    <a:cubicBezTo>
                      <a:pt x="7215" y="15322"/>
                      <a:pt x="7170" y="15459"/>
                      <a:pt x="7126" y="15459"/>
                    </a:cubicBezTo>
                    <a:cubicBezTo>
                      <a:pt x="7126" y="15459"/>
                      <a:pt x="7126" y="15459"/>
                      <a:pt x="7126" y="15459"/>
                    </a:cubicBezTo>
                    <a:cubicBezTo>
                      <a:pt x="7126" y="15459"/>
                      <a:pt x="7126" y="15459"/>
                      <a:pt x="7126" y="15459"/>
                    </a:cubicBezTo>
                    <a:cubicBezTo>
                      <a:pt x="7126" y="15459"/>
                      <a:pt x="7082" y="15459"/>
                      <a:pt x="7038" y="15459"/>
                    </a:cubicBezTo>
                    <a:cubicBezTo>
                      <a:pt x="7082" y="15459"/>
                      <a:pt x="7126" y="15459"/>
                      <a:pt x="7126" y="15459"/>
                    </a:cubicBezTo>
                    <a:cubicBezTo>
                      <a:pt x="7126" y="15459"/>
                      <a:pt x="7082" y="15596"/>
                      <a:pt x="7126" y="15596"/>
                    </a:cubicBezTo>
                    <a:cubicBezTo>
                      <a:pt x="7126" y="15528"/>
                      <a:pt x="7126" y="15528"/>
                      <a:pt x="7170" y="15459"/>
                    </a:cubicBezTo>
                    <a:cubicBezTo>
                      <a:pt x="7170" y="15459"/>
                      <a:pt x="7170" y="15459"/>
                      <a:pt x="7170" y="15459"/>
                    </a:cubicBezTo>
                    <a:cubicBezTo>
                      <a:pt x="7170" y="15459"/>
                      <a:pt x="7215" y="15391"/>
                      <a:pt x="7215" y="15391"/>
                    </a:cubicBezTo>
                    <a:cubicBezTo>
                      <a:pt x="7259" y="15322"/>
                      <a:pt x="7303" y="15391"/>
                      <a:pt x="7348" y="15391"/>
                    </a:cubicBezTo>
                    <a:cubicBezTo>
                      <a:pt x="7348" y="15391"/>
                      <a:pt x="7392" y="15391"/>
                      <a:pt x="7392" y="15391"/>
                    </a:cubicBezTo>
                    <a:cubicBezTo>
                      <a:pt x="7392" y="15459"/>
                      <a:pt x="7392" y="15459"/>
                      <a:pt x="7392" y="15459"/>
                    </a:cubicBezTo>
                    <a:cubicBezTo>
                      <a:pt x="7436" y="15391"/>
                      <a:pt x="7436" y="15391"/>
                      <a:pt x="7436" y="15391"/>
                    </a:cubicBezTo>
                    <a:cubicBezTo>
                      <a:pt x="7436" y="15459"/>
                      <a:pt x="7436" y="15459"/>
                      <a:pt x="7436" y="15459"/>
                    </a:cubicBezTo>
                    <a:cubicBezTo>
                      <a:pt x="7436" y="15459"/>
                      <a:pt x="7436" y="15459"/>
                      <a:pt x="7436" y="15528"/>
                    </a:cubicBezTo>
                    <a:cubicBezTo>
                      <a:pt x="7436" y="15528"/>
                      <a:pt x="7436" y="15528"/>
                      <a:pt x="7436" y="15528"/>
                    </a:cubicBezTo>
                    <a:cubicBezTo>
                      <a:pt x="7436" y="15528"/>
                      <a:pt x="7436" y="15596"/>
                      <a:pt x="7436" y="15596"/>
                    </a:cubicBezTo>
                    <a:cubicBezTo>
                      <a:pt x="7436" y="15596"/>
                      <a:pt x="7436" y="15596"/>
                      <a:pt x="7436" y="15596"/>
                    </a:cubicBezTo>
                    <a:cubicBezTo>
                      <a:pt x="7480" y="15528"/>
                      <a:pt x="7480" y="15596"/>
                      <a:pt x="7525" y="15528"/>
                    </a:cubicBezTo>
                    <a:cubicBezTo>
                      <a:pt x="7525" y="15528"/>
                      <a:pt x="7525" y="15528"/>
                      <a:pt x="7525" y="15528"/>
                    </a:cubicBezTo>
                    <a:cubicBezTo>
                      <a:pt x="7569" y="15459"/>
                      <a:pt x="7746" y="15596"/>
                      <a:pt x="7746" y="15596"/>
                    </a:cubicBezTo>
                    <a:cubicBezTo>
                      <a:pt x="7879" y="15665"/>
                      <a:pt x="7879" y="15733"/>
                      <a:pt x="8011" y="15802"/>
                    </a:cubicBezTo>
                    <a:cubicBezTo>
                      <a:pt x="8011" y="15802"/>
                      <a:pt x="8056" y="15871"/>
                      <a:pt x="8056" y="15939"/>
                    </a:cubicBezTo>
                    <a:close/>
                    <a:moveTo>
                      <a:pt x="6993" y="15391"/>
                    </a:moveTo>
                    <a:cubicBezTo>
                      <a:pt x="6993" y="15322"/>
                      <a:pt x="6993" y="15322"/>
                      <a:pt x="6993" y="15322"/>
                    </a:cubicBezTo>
                    <a:lnTo>
                      <a:pt x="6993" y="15391"/>
                    </a:lnTo>
                    <a:close/>
                    <a:moveTo>
                      <a:pt x="6551" y="9288"/>
                    </a:moveTo>
                    <a:cubicBezTo>
                      <a:pt x="6507" y="9288"/>
                      <a:pt x="6507" y="9288"/>
                      <a:pt x="6507" y="9288"/>
                    </a:cubicBezTo>
                    <a:cubicBezTo>
                      <a:pt x="6507" y="9288"/>
                      <a:pt x="6507" y="9288"/>
                      <a:pt x="6507" y="9288"/>
                    </a:cubicBezTo>
                    <a:cubicBezTo>
                      <a:pt x="6507" y="9288"/>
                      <a:pt x="6462" y="9288"/>
                      <a:pt x="6462" y="9288"/>
                    </a:cubicBezTo>
                    <a:cubicBezTo>
                      <a:pt x="6462" y="9288"/>
                      <a:pt x="6374" y="9493"/>
                      <a:pt x="6551" y="9288"/>
                    </a:cubicBezTo>
                    <a:close/>
                    <a:moveTo>
                      <a:pt x="5444" y="11345"/>
                    </a:moveTo>
                    <a:cubicBezTo>
                      <a:pt x="5489" y="11276"/>
                      <a:pt x="5489" y="11276"/>
                      <a:pt x="5489" y="11276"/>
                    </a:cubicBezTo>
                    <a:lnTo>
                      <a:pt x="5444" y="11345"/>
                    </a:lnTo>
                    <a:close/>
                    <a:moveTo>
                      <a:pt x="5134" y="9493"/>
                    </a:moveTo>
                    <a:cubicBezTo>
                      <a:pt x="5134" y="9493"/>
                      <a:pt x="5134" y="9493"/>
                      <a:pt x="5179" y="9493"/>
                    </a:cubicBezTo>
                    <a:cubicBezTo>
                      <a:pt x="5134" y="9493"/>
                      <a:pt x="5090" y="9493"/>
                      <a:pt x="5134" y="9493"/>
                    </a:cubicBezTo>
                    <a:close/>
                    <a:moveTo>
                      <a:pt x="4648" y="7093"/>
                    </a:moveTo>
                    <a:cubicBezTo>
                      <a:pt x="4648" y="7093"/>
                      <a:pt x="4648" y="7093"/>
                      <a:pt x="4648" y="7093"/>
                    </a:cubicBezTo>
                    <a:close/>
                    <a:moveTo>
                      <a:pt x="4426" y="6271"/>
                    </a:moveTo>
                    <a:cubicBezTo>
                      <a:pt x="4426" y="6271"/>
                      <a:pt x="4426" y="6271"/>
                      <a:pt x="4426" y="6271"/>
                    </a:cubicBezTo>
                    <a:cubicBezTo>
                      <a:pt x="4426" y="6271"/>
                      <a:pt x="4426" y="6271"/>
                      <a:pt x="4426" y="6271"/>
                    </a:cubicBezTo>
                    <a:close/>
                    <a:moveTo>
                      <a:pt x="266" y="8191"/>
                    </a:moveTo>
                    <a:cubicBezTo>
                      <a:pt x="221" y="8122"/>
                      <a:pt x="221" y="8122"/>
                      <a:pt x="266" y="8122"/>
                    </a:cubicBezTo>
                    <a:cubicBezTo>
                      <a:pt x="266" y="8122"/>
                      <a:pt x="221" y="8122"/>
                      <a:pt x="177" y="8122"/>
                    </a:cubicBezTo>
                    <a:cubicBezTo>
                      <a:pt x="221" y="8191"/>
                      <a:pt x="221" y="8122"/>
                      <a:pt x="221" y="8191"/>
                    </a:cubicBezTo>
                    <a:cubicBezTo>
                      <a:pt x="221" y="8191"/>
                      <a:pt x="221" y="8191"/>
                      <a:pt x="221" y="8191"/>
                    </a:cubicBezTo>
                    <a:lnTo>
                      <a:pt x="266" y="8191"/>
                    </a:lnTo>
                    <a:close/>
                    <a:moveTo>
                      <a:pt x="487" y="6956"/>
                    </a:moveTo>
                    <a:cubicBezTo>
                      <a:pt x="443" y="6888"/>
                      <a:pt x="443" y="6888"/>
                      <a:pt x="443" y="6888"/>
                    </a:cubicBezTo>
                    <a:lnTo>
                      <a:pt x="487" y="6956"/>
                    </a:lnTo>
                    <a:close/>
                    <a:moveTo>
                      <a:pt x="1726" y="8328"/>
                    </a:moveTo>
                    <a:cubicBezTo>
                      <a:pt x="1682" y="8396"/>
                      <a:pt x="1682" y="8396"/>
                      <a:pt x="1682" y="8396"/>
                    </a:cubicBezTo>
                    <a:lnTo>
                      <a:pt x="1726" y="8328"/>
                    </a:lnTo>
                    <a:close/>
                    <a:moveTo>
                      <a:pt x="2523" y="6271"/>
                    </a:moveTo>
                    <a:cubicBezTo>
                      <a:pt x="2523" y="6271"/>
                      <a:pt x="2523" y="6271"/>
                      <a:pt x="2523" y="6271"/>
                    </a:cubicBezTo>
                    <a:cubicBezTo>
                      <a:pt x="2523" y="6271"/>
                      <a:pt x="2523" y="6271"/>
                      <a:pt x="2523" y="6271"/>
                    </a:cubicBezTo>
                    <a:close/>
                    <a:moveTo>
                      <a:pt x="3275" y="12442"/>
                    </a:moveTo>
                    <a:cubicBezTo>
                      <a:pt x="3275" y="12442"/>
                      <a:pt x="3275" y="12442"/>
                      <a:pt x="3275" y="12442"/>
                    </a:cubicBezTo>
                    <a:close/>
                    <a:moveTo>
                      <a:pt x="3541" y="6888"/>
                    </a:moveTo>
                    <a:cubicBezTo>
                      <a:pt x="3541" y="6888"/>
                      <a:pt x="3585" y="6956"/>
                      <a:pt x="3585" y="6956"/>
                    </a:cubicBezTo>
                    <a:cubicBezTo>
                      <a:pt x="3585" y="6956"/>
                      <a:pt x="3585" y="6819"/>
                      <a:pt x="3585" y="6819"/>
                    </a:cubicBezTo>
                    <a:cubicBezTo>
                      <a:pt x="3585" y="6888"/>
                      <a:pt x="3585" y="6888"/>
                      <a:pt x="3585" y="6888"/>
                    </a:cubicBezTo>
                    <a:cubicBezTo>
                      <a:pt x="3585" y="6888"/>
                      <a:pt x="3585" y="6819"/>
                      <a:pt x="3585" y="6819"/>
                    </a:cubicBezTo>
                    <a:cubicBezTo>
                      <a:pt x="3585" y="6819"/>
                      <a:pt x="3585" y="6819"/>
                      <a:pt x="3585" y="6819"/>
                    </a:cubicBezTo>
                    <a:cubicBezTo>
                      <a:pt x="3541" y="6819"/>
                      <a:pt x="3541" y="6819"/>
                      <a:pt x="3541" y="6819"/>
                    </a:cubicBezTo>
                    <a:cubicBezTo>
                      <a:pt x="3541" y="6819"/>
                      <a:pt x="3541" y="6819"/>
                      <a:pt x="3541" y="6819"/>
                    </a:cubicBezTo>
                    <a:lnTo>
                      <a:pt x="3541" y="6888"/>
                    </a:lnTo>
                    <a:close/>
                    <a:moveTo>
                      <a:pt x="3630" y="7025"/>
                    </a:moveTo>
                    <a:cubicBezTo>
                      <a:pt x="3630" y="7025"/>
                      <a:pt x="3630" y="7025"/>
                      <a:pt x="3630" y="7025"/>
                    </a:cubicBezTo>
                    <a:moveTo>
                      <a:pt x="5798" y="21356"/>
                    </a:moveTo>
                    <a:cubicBezTo>
                      <a:pt x="5798" y="21356"/>
                      <a:pt x="5710" y="21356"/>
                      <a:pt x="5710" y="21425"/>
                    </a:cubicBezTo>
                    <a:cubicBezTo>
                      <a:pt x="5710" y="21425"/>
                      <a:pt x="5710" y="21425"/>
                      <a:pt x="5710" y="21425"/>
                    </a:cubicBezTo>
                    <a:cubicBezTo>
                      <a:pt x="5710" y="21425"/>
                      <a:pt x="5710" y="21425"/>
                      <a:pt x="5710" y="21425"/>
                    </a:cubicBezTo>
                    <a:cubicBezTo>
                      <a:pt x="5754" y="21425"/>
                      <a:pt x="5754" y="21425"/>
                      <a:pt x="5754" y="21425"/>
                    </a:cubicBezTo>
                    <a:cubicBezTo>
                      <a:pt x="5754" y="21425"/>
                      <a:pt x="5754" y="21425"/>
                      <a:pt x="5754" y="21425"/>
                    </a:cubicBezTo>
                    <a:cubicBezTo>
                      <a:pt x="5754" y="21425"/>
                      <a:pt x="5754" y="21425"/>
                      <a:pt x="5798" y="21356"/>
                    </a:cubicBezTo>
                    <a:close/>
                    <a:moveTo>
                      <a:pt x="6684" y="15528"/>
                    </a:moveTo>
                    <a:cubicBezTo>
                      <a:pt x="6684" y="15528"/>
                      <a:pt x="6684" y="15528"/>
                      <a:pt x="6684" y="15528"/>
                    </a:cubicBezTo>
                    <a:cubicBezTo>
                      <a:pt x="6684" y="15528"/>
                      <a:pt x="6684" y="15528"/>
                      <a:pt x="6684" y="15528"/>
                    </a:cubicBezTo>
                    <a:cubicBezTo>
                      <a:pt x="6684" y="15459"/>
                      <a:pt x="6684" y="15459"/>
                      <a:pt x="6684" y="15459"/>
                    </a:cubicBezTo>
                    <a:lnTo>
                      <a:pt x="6684" y="15528"/>
                    </a:lnTo>
                    <a:close/>
                    <a:moveTo>
                      <a:pt x="6595" y="18682"/>
                    </a:moveTo>
                    <a:cubicBezTo>
                      <a:pt x="6595" y="18682"/>
                      <a:pt x="6595" y="18682"/>
                      <a:pt x="6595" y="18682"/>
                    </a:cubicBezTo>
                    <a:cubicBezTo>
                      <a:pt x="6551" y="18751"/>
                      <a:pt x="6551" y="18751"/>
                      <a:pt x="6551" y="18751"/>
                    </a:cubicBezTo>
                    <a:lnTo>
                      <a:pt x="6595" y="18682"/>
                    </a:lnTo>
                    <a:close/>
                    <a:moveTo>
                      <a:pt x="6595" y="15596"/>
                    </a:moveTo>
                    <a:cubicBezTo>
                      <a:pt x="6639" y="15528"/>
                      <a:pt x="6639" y="15528"/>
                      <a:pt x="6639" y="15528"/>
                    </a:cubicBezTo>
                    <a:cubicBezTo>
                      <a:pt x="6639" y="15528"/>
                      <a:pt x="6595" y="15528"/>
                      <a:pt x="6595" y="15596"/>
                    </a:cubicBezTo>
                    <a:close/>
                    <a:moveTo>
                      <a:pt x="6861" y="15459"/>
                    </a:moveTo>
                    <a:cubicBezTo>
                      <a:pt x="6861" y="15459"/>
                      <a:pt x="6861" y="15459"/>
                      <a:pt x="6861" y="15459"/>
                    </a:cubicBezTo>
                    <a:cubicBezTo>
                      <a:pt x="6816" y="15528"/>
                      <a:pt x="6816" y="15528"/>
                      <a:pt x="6816" y="15528"/>
                    </a:cubicBezTo>
                    <a:cubicBezTo>
                      <a:pt x="6816" y="15459"/>
                      <a:pt x="6816" y="15459"/>
                      <a:pt x="6816" y="15459"/>
                    </a:cubicBezTo>
                    <a:cubicBezTo>
                      <a:pt x="6772" y="15459"/>
                      <a:pt x="6772" y="15459"/>
                      <a:pt x="6772" y="15459"/>
                    </a:cubicBezTo>
                    <a:cubicBezTo>
                      <a:pt x="6816" y="15459"/>
                      <a:pt x="6816" y="15459"/>
                      <a:pt x="6816" y="15459"/>
                    </a:cubicBezTo>
                    <a:cubicBezTo>
                      <a:pt x="6772" y="15528"/>
                      <a:pt x="6728" y="15391"/>
                      <a:pt x="6728" y="15459"/>
                    </a:cubicBezTo>
                    <a:cubicBezTo>
                      <a:pt x="6728" y="15459"/>
                      <a:pt x="6728" y="15459"/>
                      <a:pt x="6728" y="15459"/>
                    </a:cubicBezTo>
                    <a:cubicBezTo>
                      <a:pt x="6684" y="15528"/>
                      <a:pt x="6684" y="15528"/>
                      <a:pt x="6684" y="15528"/>
                    </a:cubicBezTo>
                    <a:cubicBezTo>
                      <a:pt x="6728" y="15459"/>
                      <a:pt x="6728" y="15459"/>
                      <a:pt x="6728" y="15459"/>
                    </a:cubicBezTo>
                    <a:cubicBezTo>
                      <a:pt x="6728" y="15528"/>
                      <a:pt x="6728" y="15528"/>
                      <a:pt x="6728" y="15528"/>
                    </a:cubicBezTo>
                    <a:cubicBezTo>
                      <a:pt x="6772" y="15528"/>
                      <a:pt x="6772" y="15528"/>
                      <a:pt x="6772" y="15528"/>
                    </a:cubicBezTo>
                    <a:cubicBezTo>
                      <a:pt x="6772" y="15596"/>
                      <a:pt x="6772" y="15596"/>
                      <a:pt x="6728" y="15665"/>
                    </a:cubicBezTo>
                    <a:cubicBezTo>
                      <a:pt x="6772" y="15665"/>
                      <a:pt x="6772" y="15528"/>
                      <a:pt x="6861" y="15528"/>
                    </a:cubicBezTo>
                    <a:cubicBezTo>
                      <a:pt x="6861" y="15528"/>
                      <a:pt x="6861" y="15528"/>
                      <a:pt x="6861" y="15528"/>
                    </a:cubicBezTo>
                    <a:cubicBezTo>
                      <a:pt x="6861" y="15459"/>
                      <a:pt x="6861" y="15459"/>
                      <a:pt x="6861" y="15459"/>
                    </a:cubicBezTo>
                    <a:close/>
                    <a:moveTo>
                      <a:pt x="6861" y="18682"/>
                    </a:moveTo>
                    <a:cubicBezTo>
                      <a:pt x="6861" y="18751"/>
                      <a:pt x="6861" y="18751"/>
                      <a:pt x="6861" y="18751"/>
                    </a:cubicBezTo>
                    <a:lnTo>
                      <a:pt x="6861" y="18682"/>
                    </a:lnTo>
                    <a:close/>
                    <a:moveTo>
                      <a:pt x="6949" y="15459"/>
                    </a:moveTo>
                    <a:cubicBezTo>
                      <a:pt x="6993" y="15391"/>
                      <a:pt x="6993" y="15391"/>
                      <a:pt x="6993" y="15391"/>
                    </a:cubicBezTo>
                    <a:cubicBezTo>
                      <a:pt x="6949" y="15391"/>
                      <a:pt x="6949" y="15391"/>
                      <a:pt x="6905" y="15459"/>
                    </a:cubicBezTo>
                    <a:cubicBezTo>
                      <a:pt x="6949" y="15459"/>
                      <a:pt x="6949" y="15459"/>
                      <a:pt x="6949" y="15459"/>
                    </a:cubicBezTo>
                    <a:cubicBezTo>
                      <a:pt x="6949" y="15459"/>
                      <a:pt x="6949" y="15528"/>
                      <a:pt x="6993" y="15596"/>
                    </a:cubicBezTo>
                    <a:cubicBezTo>
                      <a:pt x="6993" y="15596"/>
                      <a:pt x="6993" y="15596"/>
                      <a:pt x="6993" y="15596"/>
                    </a:cubicBezTo>
                    <a:cubicBezTo>
                      <a:pt x="6993" y="15528"/>
                      <a:pt x="6993" y="15528"/>
                      <a:pt x="6993" y="15528"/>
                    </a:cubicBezTo>
                    <a:cubicBezTo>
                      <a:pt x="6993" y="15528"/>
                      <a:pt x="6993" y="15528"/>
                      <a:pt x="6993" y="15528"/>
                    </a:cubicBezTo>
                    <a:lnTo>
                      <a:pt x="6949" y="15459"/>
                    </a:lnTo>
                    <a:close/>
                    <a:moveTo>
                      <a:pt x="5046" y="14362"/>
                    </a:moveTo>
                    <a:cubicBezTo>
                      <a:pt x="5046" y="14362"/>
                      <a:pt x="5046" y="14362"/>
                      <a:pt x="5046" y="14362"/>
                    </a:cubicBezTo>
                    <a:close/>
                    <a:moveTo>
                      <a:pt x="221" y="8191"/>
                    </a:moveTo>
                    <a:cubicBezTo>
                      <a:pt x="221" y="8191"/>
                      <a:pt x="221" y="8191"/>
                      <a:pt x="221" y="8191"/>
                    </a:cubicBezTo>
                    <a:cubicBezTo>
                      <a:pt x="221" y="8191"/>
                      <a:pt x="221" y="8191"/>
                      <a:pt x="221" y="8191"/>
                    </a:cubicBezTo>
                    <a:close/>
                    <a:moveTo>
                      <a:pt x="5931" y="21288"/>
                    </a:moveTo>
                    <a:cubicBezTo>
                      <a:pt x="5931" y="21288"/>
                      <a:pt x="5931" y="21288"/>
                      <a:pt x="5931" y="21288"/>
                    </a:cubicBezTo>
                    <a:close/>
                    <a:moveTo>
                      <a:pt x="20582" y="19711"/>
                    </a:moveTo>
                    <a:cubicBezTo>
                      <a:pt x="20582" y="19642"/>
                      <a:pt x="20582" y="19642"/>
                      <a:pt x="20582" y="19642"/>
                    </a:cubicBezTo>
                    <a:cubicBezTo>
                      <a:pt x="20582" y="19642"/>
                      <a:pt x="20582" y="19642"/>
                      <a:pt x="20582" y="19642"/>
                    </a:cubicBezTo>
                    <a:cubicBezTo>
                      <a:pt x="20582" y="19642"/>
                      <a:pt x="20582" y="19642"/>
                      <a:pt x="20582" y="19642"/>
                    </a:cubicBezTo>
                    <a:cubicBezTo>
                      <a:pt x="20582" y="19642"/>
                      <a:pt x="20582" y="19642"/>
                      <a:pt x="20582" y="19642"/>
                    </a:cubicBezTo>
                    <a:cubicBezTo>
                      <a:pt x="20582" y="19642"/>
                      <a:pt x="20582" y="19642"/>
                      <a:pt x="20582" y="19642"/>
                    </a:cubicBezTo>
                    <a:cubicBezTo>
                      <a:pt x="20582" y="19642"/>
                      <a:pt x="20582" y="19642"/>
                      <a:pt x="20582" y="19642"/>
                    </a:cubicBezTo>
                    <a:cubicBezTo>
                      <a:pt x="20538" y="19573"/>
                      <a:pt x="20538" y="19642"/>
                      <a:pt x="20538" y="19642"/>
                    </a:cubicBezTo>
                    <a:cubicBezTo>
                      <a:pt x="20493" y="19573"/>
                      <a:pt x="20493" y="19573"/>
                      <a:pt x="20493" y="19573"/>
                    </a:cubicBezTo>
                    <a:cubicBezTo>
                      <a:pt x="20493" y="19573"/>
                      <a:pt x="20493" y="19573"/>
                      <a:pt x="20493" y="19573"/>
                    </a:cubicBezTo>
                    <a:cubicBezTo>
                      <a:pt x="20493" y="19505"/>
                      <a:pt x="20493" y="19505"/>
                      <a:pt x="20493" y="19505"/>
                    </a:cubicBezTo>
                    <a:cubicBezTo>
                      <a:pt x="20493" y="19505"/>
                      <a:pt x="20493" y="19505"/>
                      <a:pt x="20493" y="19505"/>
                    </a:cubicBezTo>
                    <a:cubicBezTo>
                      <a:pt x="20449" y="19573"/>
                      <a:pt x="20361" y="19848"/>
                      <a:pt x="20316" y="19916"/>
                    </a:cubicBezTo>
                    <a:cubicBezTo>
                      <a:pt x="20272" y="19985"/>
                      <a:pt x="20184" y="20053"/>
                      <a:pt x="20139" y="20122"/>
                    </a:cubicBezTo>
                    <a:cubicBezTo>
                      <a:pt x="20139" y="20122"/>
                      <a:pt x="20139" y="20122"/>
                      <a:pt x="20139" y="20122"/>
                    </a:cubicBezTo>
                    <a:cubicBezTo>
                      <a:pt x="20139" y="20191"/>
                      <a:pt x="20139" y="20191"/>
                      <a:pt x="20139" y="20191"/>
                    </a:cubicBezTo>
                    <a:cubicBezTo>
                      <a:pt x="20095" y="20191"/>
                      <a:pt x="20095" y="20191"/>
                      <a:pt x="20095" y="20191"/>
                    </a:cubicBezTo>
                    <a:cubicBezTo>
                      <a:pt x="20095" y="20191"/>
                      <a:pt x="20095" y="20191"/>
                      <a:pt x="20095" y="20191"/>
                    </a:cubicBezTo>
                    <a:cubicBezTo>
                      <a:pt x="20139" y="20191"/>
                      <a:pt x="20139" y="20191"/>
                      <a:pt x="20139" y="20191"/>
                    </a:cubicBezTo>
                    <a:cubicBezTo>
                      <a:pt x="20095" y="20259"/>
                      <a:pt x="20095" y="20259"/>
                      <a:pt x="20095" y="20259"/>
                    </a:cubicBezTo>
                    <a:cubicBezTo>
                      <a:pt x="20139" y="20191"/>
                      <a:pt x="20139" y="20191"/>
                      <a:pt x="20139" y="20191"/>
                    </a:cubicBezTo>
                    <a:cubicBezTo>
                      <a:pt x="20095" y="20259"/>
                      <a:pt x="20095" y="20259"/>
                      <a:pt x="20095" y="20259"/>
                    </a:cubicBezTo>
                    <a:cubicBezTo>
                      <a:pt x="20139" y="20259"/>
                      <a:pt x="20139" y="20259"/>
                      <a:pt x="20139" y="20259"/>
                    </a:cubicBezTo>
                    <a:cubicBezTo>
                      <a:pt x="20139" y="20259"/>
                      <a:pt x="20095" y="20259"/>
                      <a:pt x="20095" y="20259"/>
                    </a:cubicBezTo>
                    <a:cubicBezTo>
                      <a:pt x="20095" y="20259"/>
                      <a:pt x="20184" y="20328"/>
                      <a:pt x="20184" y="20328"/>
                    </a:cubicBezTo>
                    <a:cubicBezTo>
                      <a:pt x="20316" y="20328"/>
                      <a:pt x="20272" y="20328"/>
                      <a:pt x="20361" y="20259"/>
                    </a:cubicBezTo>
                    <a:cubicBezTo>
                      <a:pt x="20361" y="20259"/>
                      <a:pt x="20361" y="20259"/>
                      <a:pt x="20361" y="20259"/>
                    </a:cubicBezTo>
                    <a:cubicBezTo>
                      <a:pt x="20405" y="20259"/>
                      <a:pt x="20361" y="19985"/>
                      <a:pt x="20493" y="19985"/>
                    </a:cubicBezTo>
                    <a:cubicBezTo>
                      <a:pt x="20493" y="19985"/>
                      <a:pt x="20493" y="19985"/>
                      <a:pt x="20493" y="19985"/>
                    </a:cubicBezTo>
                    <a:cubicBezTo>
                      <a:pt x="20493" y="19985"/>
                      <a:pt x="20493" y="19985"/>
                      <a:pt x="20493" y="19985"/>
                    </a:cubicBezTo>
                    <a:cubicBezTo>
                      <a:pt x="20538" y="19985"/>
                      <a:pt x="20538" y="19985"/>
                      <a:pt x="20538" y="19985"/>
                    </a:cubicBezTo>
                    <a:cubicBezTo>
                      <a:pt x="20493" y="19985"/>
                      <a:pt x="20493" y="19985"/>
                      <a:pt x="20493" y="19985"/>
                    </a:cubicBezTo>
                    <a:cubicBezTo>
                      <a:pt x="20493" y="19916"/>
                      <a:pt x="20493" y="19916"/>
                      <a:pt x="20493" y="19848"/>
                    </a:cubicBezTo>
                    <a:lnTo>
                      <a:pt x="20582" y="19711"/>
                    </a:lnTo>
                    <a:close/>
                    <a:moveTo>
                      <a:pt x="20759" y="19231"/>
                    </a:moveTo>
                    <a:cubicBezTo>
                      <a:pt x="20670" y="19231"/>
                      <a:pt x="20715" y="19162"/>
                      <a:pt x="20670" y="19093"/>
                    </a:cubicBezTo>
                    <a:cubicBezTo>
                      <a:pt x="20670" y="19162"/>
                      <a:pt x="20670" y="19162"/>
                      <a:pt x="20670" y="19162"/>
                    </a:cubicBezTo>
                    <a:cubicBezTo>
                      <a:pt x="20670" y="19162"/>
                      <a:pt x="20626" y="19162"/>
                      <a:pt x="20670" y="19162"/>
                    </a:cubicBezTo>
                    <a:cubicBezTo>
                      <a:pt x="20626" y="19093"/>
                      <a:pt x="20626" y="19093"/>
                      <a:pt x="20626" y="19093"/>
                    </a:cubicBezTo>
                    <a:cubicBezTo>
                      <a:pt x="20582" y="19025"/>
                      <a:pt x="20582" y="19025"/>
                      <a:pt x="20582" y="19025"/>
                    </a:cubicBezTo>
                    <a:cubicBezTo>
                      <a:pt x="20626" y="19025"/>
                      <a:pt x="20626" y="19025"/>
                      <a:pt x="20626" y="19025"/>
                    </a:cubicBezTo>
                    <a:cubicBezTo>
                      <a:pt x="20582" y="18956"/>
                      <a:pt x="20538" y="18888"/>
                      <a:pt x="20493" y="18819"/>
                    </a:cubicBezTo>
                    <a:cubicBezTo>
                      <a:pt x="20493" y="18956"/>
                      <a:pt x="20626" y="19093"/>
                      <a:pt x="20626" y="19162"/>
                    </a:cubicBezTo>
                    <a:cubicBezTo>
                      <a:pt x="20626" y="19162"/>
                      <a:pt x="20626" y="19299"/>
                      <a:pt x="20582" y="19368"/>
                    </a:cubicBezTo>
                    <a:cubicBezTo>
                      <a:pt x="20582" y="19368"/>
                      <a:pt x="20626" y="19642"/>
                      <a:pt x="20626" y="19642"/>
                    </a:cubicBezTo>
                    <a:cubicBezTo>
                      <a:pt x="20626" y="19642"/>
                      <a:pt x="20626" y="19642"/>
                      <a:pt x="20626" y="19642"/>
                    </a:cubicBezTo>
                    <a:cubicBezTo>
                      <a:pt x="20670" y="19711"/>
                      <a:pt x="20670" y="19711"/>
                      <a:pt x="20670" y="19711"/>
                    </a:cubicBezTo>
                    <a:cubicBezTo>
                      <a:pt x="20715" y="19573"/>
                      <a:pt x="20715" y="19436"/>
                      <a:pt x="20759" y="19436"/>
                    </a:cubicBezTo>
                    <a:cubicBezTo>
                      <a:pt x="20759" y="19368"/>
                      <a:pt x="20759" y="19368"/>
                      <a:pt x="20803" y="19368"/>
                    </a:cubicBezTo>
                    <a:cubicBezTo>
                      <a:pt x="20803" y="19368"/>
                      <a:pt x="20848" y="19231"/>
                      <a:pt x="20848" y="19231"/>
                    </a:cubicBezTo>
                    <a:cubicBezTo>
                      <a:pt x="20759" y="19231"/>
                      <a:pt x="20803" y="19231"/>
                      <a:pt x="20759" y="19231"/>
                    </a:cubicBezTo>
                    <a:close/>
                    <a:moveTo>
                      <a:pt x="19077" y="17516"/>
                    </a:moveTo>
                    <a:cubicBezTo>
                      <a:pt x="19210" y="17722"/>
                      <a:pt x="19343" y="18133"/>
                      <a:pt x="19298" y="18408"/>
                    </a:cubicBezTo>
                    <a:cubicBezTo>
                      <a:pt x="19254" y="18751"/>
                      <a:pt x="19077" y="19162"/>
                      <a:pt x="18900" y="19368"/>
                    </a:cubicBezTo>
                    <a:cubicBezTo>
                      <a:pt x="18811" y="19299"/>
                      <a:pt x="18811" y="19368"/>
                      <a:pt x="18767" y="19299"/>
                    </a:cubicBezTo>
                    <a:cubicBezTo>
                      <a:pt x="18679" y="19299"/>
                      <a:pt x="18590" y="19162"/>
                      <a:pt x="18546" y="19093"/>
                    </a:cubicBezTo>
                    <a:cubicBezTo>
                      <a:pt x="18502" y="19025"/>
                      <a:pt x="18457" y="18956"/>
                      <a:pt x="18413" y="18888"/>
                    </a:cubicBezTo>
                    <a:cubicBezTo>
                      <a:pt x="18369" y="18888"/>
                      <a:pt x="18369" y="18888"/>
                      <a:pt x="18325" y="18819"/>
                    </a:cubicBezTo>
                    <a:cubicBezTo>
                      <a:pt x="18325" y="18819"/>
                      <a:pt x="18280" y="18888"/>
                      <a:pt x="18236" y="18888"/>
                    </a:cubicBezTo>
                    <a:cubicBezTo>
                      <a:pt x="18148" y="18682"/>
                      <a:pt x="18148" y="18682"/>
                      <a:pt x="18148" y="18682"/>
                    </a:cubicBezTo>
                    <a:cubicBezTo>
                      <a:pt x="17882" y="18476"/>
                      <a:pt x="17395" y="18682"/>
                      <a:pt x="17174" y="18888"/>
                    </a:cubicBezTo>
                    <a:cubicBezTo>
                      <a:pt x="16997" y="18613"/>
                      <a:pt x="16820" y="18133"/>
                      <a:pt x="16952" y="17722"/>
                    </a:cubicBezTo>
                    <a:cubicBezTo>
                      <a:pt x="16997" y="17448"/>
                      <a:pt x="17085" y="17448"/>
                      <a:pt x="17262" y="17311"/>
                    </a:cubicBezTo>
                    <a:cubicBezTo>
                      <a:pt x="17351" y="17242"/>
                      <a:pt x="17439" y="16899"/>
                      <a:pt x="17528" y="17036"/>
                    </a:cubicBezTo>
                    <a:cubicBezTo>
                      <a:pt x="17528" y="16968"/>
                      <a:pt x="17528" y="16968"/>
                      <a:pt x="17528" y="16968"/>
                    </a:cubicBezTo>
                    <a:cubicBezTo>
                      <a:pt x="17528" y="16968"/>
                      <a:pt x="17572" y="16899"/>
                      <a:pt x="17572" y="16831"/>
                    </a:cubicBezTo>
                    <a:cubicBezTo>
                      <a:pt x="17616" y="16762"/>
                      <a:pt x="17661" y="16762"/>
                      <a:pt x="17661" y="16693"/>
                    </a:cubicBezTo>
                    <a:cubicBezTo>
                      <a:pt x="17705" y="16693"/>
                      <a:pt x="17838" y="16831"/>
                      <a:pt x="17838" y="16831"/>
                    </a:cubicBezTo>
                    <a:cubicBezTo>
                      <a:pt x="17926" y="16693"/>
                      <a:pt x="17926" y="16488"/>
                      <a:pt x="18059" y="16488"/>
                    </a:cubicBezTo>
                    <a:cubicBezTo>
                      <a:pt x="18148" y="16419"/>
                      <a:pt x="18236" y="16556"/>
                      <a:pt x="18280" y="16693"/>
                    </a:cubicBezTo>
                    <a:cubicBezTo>
                      <a:pt x="18148" y="16831"/>
                      <a:pt x="18546" y="16968"/>
                      <a:pt x="18634" y="16899"/>
                    </a:cubicBezTo>
                    <a:cubicBezTo>
                      <a:pt x="18723" y="16762"/>
                      <a:pt x="18634" y="16419"/>
                      <a:pt x="18679" y="16419"/>
                    </a:cubicBezTo>
                    <a:cubicBezTo>
                      <a:pt x="18679" y="16419"/>
                      <a:pt x="18723" y="16625"/>
                      <a:pt x="18767" y="16693"/>
                    </a:cubicBezTo>
                    <a:cubicBezTo>
                      <a:pt x="18767" y="16762"/>
                      <a:pt x="18856" y="16899"/>
                      <a:pt x="18900" y="16968"/>
                    </a:cubicBezTo>
                    <a:cubicBezTo>
                      <a:pt x="18944" y="17105"/>
                      <a:pt x="18989" y="17379"/>
                      <a:pt x="19077" y="17516"/>
                    </a:cubicBezTo>
                    <a:close/>
                    <a:moveTo>
                      <a:pt x="18502" y="16968"/>
                    </a:moveTo>
                    <a:cubicBezTo>
                      <a:pt x="18457" y="16968"/>
                      <a:pt x="18457" y="16968"/>
                      <a:pt x="18457" y="16968"/>
                    </a:cubicBezTo>
                    <a:lnTo>
                      <a:pt x="18502" y="16968"/>
                    </a:lnTo>
                    <a:close/>
                    <a:moveTo>
                      <a:pt x="5754" y="13608"/>
                    </a:moveTo>
                    <a:cubicBezTo>
                      <a:pt x="5754" y="13608"/>
                      <a:pt x="5843" y="13471"/>
                      <a:pt x="5798" y="13539"/>
                    </a:cubicBezTo>
                    <a:cubicBezTo>
                      <a:pt x="5931" y="13471"/>
                      <a:pt x="5931" y="13471"/>
                      <a:pt x="5931" y="13471"/>
                    </a:cubicBezTo>
                    <a:cubicBezTo>
                      <a:pt x="5887" y="13471"/>
                      <a:pt x="5887" y="13471"/>
                      <a:pt x="5843" y="13471"/>
                    </a:cubicBezTo>
                    <a:cubicBezTo>
                      <a:pt x="5798" y="13402"/>
                      <a:pt x="5887" y="13471"/>
                      <a:pt x="5887" y="13471"/>
                    </a:cubicBezTo>
                    <a:cubicBezTo>
                      <a:pt x="5887" y="13471"/>
                      <a:pt x="5710" y="13333"/>
                      <a:pt x="5710" y="13402"/>
                    </a:cubicBezTo>
                    <a:cubicBezTo>
                      <a:pt x="5666" y="13402"/>
                      <a:pt x="5621" y="13402"/>
                      <a:pt x="5621" y="13402"/>
                    </a:cubicBezTo>
                    <a:cubicBezTo>
                      <a:pt x="5666" y="13402"/>
                      <a:pt x="5666" y="13471"/>
                      <a:pt x="5710" y="13471"/>
                    </a:cubicBezTo>
                    <a:cubicBezTo>
                      <a:pt x="5666" y="13539"/>
                      <a:pt x="5577" y="13471"/>
                      <a:pt x="5577" y="13539"/>
                    </a:cubicBezTo>
                    <a:cubicBezTo>
                      <a:pt x="5577" y="13539"/>
                      <a:pt x="5577" y="13539"/>
                      <a:pt x="5577" y="13539"/>
                    </a:cubicBezTo>
                    <a:cubicBezTo>
                      <a:pt x="5577" y="13539"/>
                      <a:pt x="5577" y="13539"/>
                      <a:pt x="5577" y="13539"/>
                    </a:cubicBezTo>
                    <a:cubicBezTo>
                      <a:pt x="5577" y="13539"/>
                      <a:pt x="5754" y="13608"/>
                      <a:pt x="5754" y="13608"/>
                    </a:cubicBezTo>
                    <a:close/>
                    <a:moveTo>
                      <a:pt x="5577" y="13539"/>
                    </a:moveTo>
                    <a:cubicBezTo>
                      <a:pt x="5577" y="13539"/>
                      <a:pt x="5577" y="13539"/>
                      <a:pt x="5577" y="13539"/>
                    </a:cubicBezTo>
                    <a:moveTo>
                      <a:pt x="5577" y="13333"/>
                    </a:moveTo>
                    <a:cubicBezTo>
                      <a:pt x="5577" y="13333"/>
                      <a:pt x="5444" y="13196"/>
                      <a:pt x="5400" y="13196"/>
                    </a:cubicBezTo>
                    <a:cubicBezTo>
                      <a:pt x="5400" y="13196"/>
                      <a:pt x="5400" y="13196"/>
                      <a:pt x="5400" y="13196"/>
                    </a:cubicBezTo>
                    <a:cubicBezTo>
                      <a:pt x="5400" y="13196"/>
                      <a:pt x="5356" y="13196"/>
                      <a:pt x="5356" y="13196"/>
                    </a:cubicBezTo>
                    <a:cubicBezTo>
                      <a:pt x="5400" y="13196"/>
                      <a:pt x="5400" y="13196"/>
                      <a:pt x="5400" y="13196"/>
                    </a:cubicBezTo>
                    <a:cubicBezTo>
                      <a:pt x="5311" y="13128"/>
                      <a:pt x="5311" y="13128"/>
                      <a:pt x="5311" y="13128"/>
                    </a:cubicBezTo>
                    <a:cubicBezTo>
                      <a:pt x="5311" y="13128"/>
                      <a:pt x="5311" y="13128"/>
                      <a:pt x="5311" y="13128"/>
                    </a:cubicBezTo>
                    <a:cubicBezTo>
                      <a:pt x="5311" y="13128"/>
                      <a:pt x="5267" y="13128"/>
                      <a:pt x="5267" y="13128"/>
                    </a:cubicBezTo>
                    <a:cubicBezTo>
                      <a:pt x="5267" y="13128"/>
                      <a:pt x="5267" y="13128"/>
                      <a:pt x="5267" y="13128"/>
                    </a:cubicBezTo>
                    <a:cubicBezTo>
                      <a:pt x="5223" y="12991"/>
                      <a:pt x="4957" y="13059"/>
                      <a:pt x="4957" y="13196"/>
                    </a:cubicBezTo>
                    <a:cubicBezTo>
                      <a:pt x="4957" y="13196"/>
                      <a:pt x="5090" y="13128"/>
                      <a:pt x="5134" y="13128"/>
                    </a:cubicBezTo>
                    <a:cubicBezTo>
                      <a:pt x="5134" y="13128"/>
                      <a:pt x="5090" y="13128"/>
                      <a:pt x="5090" y="13128"/>
                    </a:cubicBezTo>
                    <a:cubicBezTo>
                      <a:pt x="5179" y="13128"/>
                      <a:pt x="5179" y="13128"/>
                      <a:pt x="5179" y="13128"/>
                    </a:cubicBezTo>
                    <a:cubicBezTo>
                      <a:pt x="5179" y="13196"/>
                      <a:pt x="5400" y="13265"/>
                      <a:pt x="5400" y="13333"/>
                    </a:cubicBezTo>
                    <a:cubicBezTo>
                      <a:pt x="5356" y="13402"/>
                      <a:pt x="5356" y="13402"/>
                      <a:pt x="5356" y="13402"/>
                    </a:cubicBezTo>
                    <a:cubicBezTo>
                      <a:pt x="5356" y="13402"/>
                      <a:pt x="5356" y="13402"/>
                      <a:pt x="5356" y="13402"/>
                    </a:cubicBezTo>
                    <a:cubicBezTo>
                      <a:pt x="5400" y="13402"/>
                      <a:pt x="5533" y="13333"/>
                      <a:pt x="5577" y="13333"/>
                    </a:cubicBezTo>
                    <a:close/>
                    <a:moveTo>
                      <a:pt x="6684" y="9973"/>
                    </a:moveTo>
                    <a:cubicBezTo>
                      <a:pt x="6684" y="9973"/>
                      <a:pt x="6684" y="9973"/>
                      <a:pt x="6684" y="9973"/>
                    </a:cubicBezTo>
                    <a:moveTo>
                      <a:pt x="6684" y="9973"/>
                    </a:moveTo>
                    <a:cubicBezTo>
                      <a:pt x="6684" y="9973"/>
                      <a:pt x="6639" y="9973"/>
                      <a:pt x="6639" y="9973"/>
                    </a:cubicBezTo>
                    <a:cubicBezTo>
                      <a:pt x="6684" y="9973"/>
                      <a:pt x="6684" y="9973"/>
                      <a:pt x="6684" y="9973"/>
                    </a:cubicBezTo>
                    <a:cubicBezTo>
                      <a:pt x="6639" y="9973"/>
                      <a:pt x="6639" y="9973"/>
                      <a:pt x="6639" y="9973"/>
                    </a:cubicBezTo>
                    <a:cubicBezTo>
                      <a:pt x="6684" y="9905"/>
                      <a:pt x="6684" y="9905"/>
                      <a:pt x="6639" y="9905"/>
                    </a:cubicBezTo>
                    <a:cubicBezTo>
                      <a:pt x="6639" y="9836"/>
                      <a:pt x="6639" y="9973"/>
                      <a:pt x="6595" y="9973"/>
                    </a:cubicBezTo>
                    <a:cubicBezTo>
                      <a:pt x="6595" y="9905"/>
                      <a:pt x="6639" y="9836"/>
                      <a:pt x="6639" y="9768"/>
                    </a:cubicBezTo>
                    <a:cubicBezTo>
                      <a:pt x="6639" y="9699"/>
                      <a:pt x="6684" y="9562"/>
                      <a:pt x="6595" y="9768"/>
                    </a:cubicBezTo>
                    <a:cubicBezTo>
                      <a:pt x="6595" y="9768"/>
                      <a:pt x="6507" y="10111"/>
                      <a:pt x="6507" y="10111"/>
                    </a:cubicBezTo>
                    <a:cubicBezTo>
                      <a:pt x="6507" y="10111"/>
                      <a:pt x="6507" y="10111"/>
                      <a:pt x="6507" y="10111"/>
                    </a:cubicBezTo>
                    <a:cubicBezTo>
                      <a:pt x="6507" y="10111"/>
                      <a:pt x="6418" y="10248"/>
                      <a:pt x="6462" y="10248"/>
                    </a:cubicBezTo>
                    <a:cubicBezTo>
                      <a:pt x="6462" y="10248"/>
                      <a:pt x="6639" y="10248"/>
                      <a:pt x="6684" y="10248"/>
                    </a:cubicBezTo>
                    <a:cubicBezTo>
                      <a:pt x="6639" y="10248"/>
                      <a:pt x="6639" y="10248"/>
                      <a:pt x="6639" y="10248"/>
                    </a:cubicBezTo>
                    <a:cubicBezTo>
                      <a:pt x="6684" y="10248"/>
                      <a:pt x="6684" y="10248"/>
                      <a:pt x="6684" y="10248"/>
                    </a:cubicBezTo>
                    <a:cubicBezTo>
                      <a:pt x="6684" y="10316"/>
                      <a:pt x="6728" y="10248"/>
                      <a:pt x="6684" y="10248"/>
                    </a:cubicBezTo>
                    <a:cubicBezTo>
                      <a:pt x="6684" y="10248"/>
                      <a:pt x="6728" y="10248"/>
                      <a:pt x="6728" y="10248"/>
                    </a:cubicBezTo>
                    <a:cubicBezTo>
                      <a:pt x="6728" y="10248"/>
                      <a:pt x="6728" y="10316"/>
                      <a:pt x="6684" y="10316"/>
                    </a:cubicBezTo>
                    <a:cubicBezTo>
                      <a:pt x="6728" y="10316"/>
                      <a:pt x="6772" y="10179"/>
                      <a:pt x="6772" y="10248"/>
                    </a:cubicBezTo>
                    <a:cubicBezTo>
                      <a:pt x="6816" y="10248"/>
                      <a:pt x="6772" y="10316"/>
                      <a:pt x="6772" y="10316"/>
                    </a:cubicBezTo>
                    <a:cubicBezTo>
                      <a:pt x="6816" y="10316"/>
                      <a:pt x="6816" y="10316"/>
                      <a:pt x="6816" y="10316"/>
                    </a:cubicBezTo>
                    <a:cubicBezTo>
                      <a:pt x="6728" y="10385"/>
                      <a:pt x="6905" y="10385"/>
                      <a:pt x="6861" y="10316"/>
                    </a:cubicBezTo>
                    <a:cubicBezTo>
                      <a:pt x="6861" y="10316"/>
                      <a:pt x="6861" y="10248"/>
                      <a:pt x="6861" y="10248"/>
                    </a:cubicBezTo>
                    <a:cubicBezTo>
                      <a:pt x="6816" y="10248"/>
                      <a:pt x="6816" y="10248"/>
                      <a:pt x="6816" y="10248"/>
                    </a:cubicBezTo>
                    <a:cubicBezTo>
                      <a:pt x="6816" y="10248"/>
                      <a:pt x="6816" y="10248"/>
                      <a:pt x="6816" y="10179"/>
                    </a:cubicBezTo>
                    <a:cubicBezTo>
                      <a:pt x="6861" y="10179"/>
                      <a:pt x="6772" y="10179"/>
                      <a:pt x="6772" y="10179"/>
                    </a:cubicBezTo>
                    <a:cubicBezTo>
                      <a:pt x="6772" y="10179"/>
                      <a:pt x="6772" y="10179"/>
                      <a:pt x="6772" y="10179"/>
                    </a:cubicBezTo>
                    <a:cubicBezTo>
                      <a:pt x="6772" y="10179"/>
                      <a:pt x="6816" y="10179"/>
                      <a:pt x="6816" y="10179"/>
                    </a:cubicBezTo>
                    <a:cubicBezTo>
                      <a:pt x="6816" y="10111"/>
                      <a:pt x="6816" y="10111"/>
                      <a:pt x="6816" y="10111"/>
                    </a:cubicBezTo>
                    <a:cubicBezTo>
                      <a:pt x="6816" y="10111"/>
                      <a:pt x="6816" y="10111"/>
                      <a:pt x="6816" y="10111"/>
                    </a:cubicBezTo>
                    <a:cubicBezTo>
                      <a:pt x="6816" y="10111"/>
                      <a:pt x="6816" y="10111"/>
                      <a:pt x="6772" y="10111"/>
                    </a:cubicBezTo>
                    <a:cubicBezTo>
                      <a:pt x="6772" y="10111"/>
                      <a:pt x="6816" y="10042"/>
                      <a:pt x="6816" y="10042"/>
                    </a:cubicBezTo>
                    <a:cubicBezTo>
                      <a:pt x="6772" y="9973"/>
                      <a:pt x="6772" y="9973"/>
                      <a:pt x="6728" y="10042"/>
                    </a:cubicBezTo>
                    <a:cubicBezTo>
                      <a:pt x="6728" y="9973"/>
                      <a:pt x="6728" y="9973"/>
                      <a:pt x="6728" y="9973"/>
                    </a:cubicBezTo>
                    <a:cubicBezTo>
                      <a:pt x="6728" y="9973"/>
                      <a:pt x="6728" y="9973"/>
                      <a:pt x="6728" y="9973"/>
                    </a:cubicBezTo>
                    <a:cubicBezTo>
                      <a:pt x="6728" y="9973"/>
                      <a:pt x="6728" y="9973"/>
                      <a:pt x="6728" y="9973"/>
                    </a:cubicBezTo>
                    <a:cubicBezTo>
                      <a:pt x="6684" y="10042"/>
                      <a:pt x="6684" y="10042"/>
                      <a:pt x="6684" y="10042"/>
                    </a:cubicBezTo>
                    <a:cubicBezTo>
                      <a:pt x="6728" y="10042"/>
                      <a:pt x="6684" y="9973"/>
                      <a:pt x="6684" y="9973"/>
                    </a:cubicBezTo>
                    <a:close/>
                    <a:moveTo>
                      <a:pt x="4559" y="4625"/>
                    </a:moveTo>
                    <a:cubicBezTo>
                      <a:pt x="4603" y="4625"/>
                      <a:pt x="4736" y="4831"/>
                      <a:pt x="4692" y="4625"/>
                    </a:cubicBezTo>
                    <a:cubicBezTo>
                      <a:pt x="4692" y="4625"/>
                      <a:pt x="4692" y="4625"/>
                      <a:pt x="4692" y="4625"/>
                    </a:cubicBezTo>
                    <a:cubicBezTo>
                      <a:pt x="4736" y="4556"/>
                      <a:pt x="4736" y="4556"/>
                      <a:pt x="4736" y="4556"/>
                    </a:cubicBezTo>
                    <a:cubicBezTo>
                      <a:pt x="4736" y="4625"/>
                      <a:pt x="4692" y="4693"/>
                      <a:pt x="4736" y="4693"/>
                    </a:cubicBezTo>
                    <a:cubicBezTo>
                      <a:pt x="4780" y="4762"/>
                      <a:pt x="4825" y="4693"/>
                      <a:pt x="4825" y="4693"/>
                    </a:cubicBezTo>
                    <a:cubicBezTo>
                      <a:pt x="4825" y="4693"/>
                      <a:pt x="4825" y="4693"/>
                      <a:pt x="4825" y="4693"/>
                    </a:cubicBezTo>
                    <a:cubicBezTo>
                      <a:pt x="4825" y="4693"/>
                      <a:pt x="4913" y="4762"/>
                      <a:pt x="4913" y="4693"/>
                    </a:cubicBezTo>
                    <a:cubicBezTo>
                      <a:pt x="4913" y="4693"/>
                      <a:pt x="4913" y="4693"/>
                      <a:pt x="4913" y="4693"/>
                    </a:cubicBezTo>
                    <a:cubicBezTo>
                      <a:pt x="4913" y="4693"/>
                      <a:pt x="5046" y="4693"/>
                      <a:pt x="5002" y="4625"/>
                    </a:cubicBezTo>
                    <a:cubicBezTo>
                      <a:pt x="5046" y="4625"/>
                      <a:pt x="5046" y="4762"/>
                      <a:pt x="5090" y="4693"/>
                    </a:cubicBezTo>
                    <a:cubicBezTo>
                      <a:pt x="5090" y="4762"/>
                      <a:pt x="5134" y="4693"/>
                      <a:pt x="5134" y="4693"/>
                    </a:cubicBezTo>
                    <a:cubicBezTo>
                      <a:pt x="5223" y="4625"/>
                      <a:pt x="5134" y="4625"/>
                      <a:pt x="5223" y="4625"/>
                    </a:cubicBezTo>
                    <a:cubicBezTo>
                      <a:pt x="5223" y="4625"/>
                      <a:pt x="5223" y="4419"/>
                      <a:pt x="5267" y="4419"/>
                    </a:cubicBezTo>
                    <a:cubicBezTo>
                      <a:pt x="5267" y="4351"/>
                      <a:pt x="5223" y="4419"/>
                      <a:pt x="5223" y="4351"/>
                    </a:cubicBezTo>
                    <a:cubicBezTo>
                      <a:pt x="5223" y="4351"/>
                      <a:pt x="5223" y="4351"/>
                      <a:pt x="5223" y="4351"/>
                    </a:cubicBezTo>
                    <a:cubicBezTo>
                      <a:pt x="5223" y="4282"/>
                      <a:pt x="4869" y="4282"/>
                      <a:pt x="4869" y="4351"/>
                    </a:cubicBezTo>
                    <a:cubicBezTo>
                      <a:pt x="4869" y="4419"/>
                      <a:pt x="4869" y="4419"/>
                      <a:pt x="4869" y="4419"/>
                    </a:cubicBezTo>
                    <a:cubicBezTo>
                      <a:pt x="4825" y="4419"/>
                      <a:pt x="4825" y="4419"/>
                      <a:pt x="4825" y="4419"/>
                    </a:cubicBezTo>
                    <a:cubicBezTo>
                      <a:pt x="4825" y="4419"/>
                      <a:pt x="4825" y="4419"/>
                      <a:pt x="4825" y="4419"/>
                    </a:cubicBezTo>
                    <a:cubicBezTo>
                      <a:pt x="4825" y="4282"/>
                      <a:pt x="4825" y="4351"/>
                      <a:pt x="4780" y="4419"/>
                    </a:cubicBezTo>
                    <a:cubicBezTo>
                      <a:pt x="4780" y="4351"/>
                      <a:pt x="4692" y="4351"/>
                      <a:pt x="4648" y="4351"/>
                    </a:cubicBezTo>
                    <a:cubicBezTo>
                      <a:pt x="4648" y="4282"/>
                      <a:pt x="4692" y="4351"/>
                      <a:pt x="4692" y="4282"/>
                    </a:cubicBezTo>
                    <a:cubicBezTo>
                      <a:pt x="4648" y="4213"/>
                      <a:pt x="4648" y="4213"/>
                      <a:pt x="4648" y="4213"/>
                    </a:cubicBezTo>
                    <a:cubicBezTo>
                      <a:pt x="4648" y="4282"/>
                      <a:pt x="4648" y="4282"/>
                      <a:pt x="4648" y="4282"/>
                    </a:cubicBezTo>
                    <a:cubicBezTo>
                      <a:pt x="4648" y="4213"/>
                      <a:pt x="4648" y="4145"/>
                      <a:pt x="4603" y="4213"/>
                    </a:cubicBezTo>
                    <a:cubicBezTo>
                      <a:pt x="4603" y="4145"/>
                      <a:pt x="4559" y="4282"/>
                      <a:pt x="4559" y="4282"/>
                    </a:cubicBezTo>
                    <a:cubicBezTo>
                      <a:pt x="4559" y="4213"/>
                      <a:pt x="4559" y="4213"/>
                      <a:pt x="4603" y="4145"/>
                    </a:cubicBezTo>
                    <a:cubicBezTo>
                      <a:pt x="4603" y="4145"/>
                      <a:pt x="4603" y="4145"/>
                      <a:pt x="4603" y="4145"/>
                    </a:cubicBezTo>
                    <a:cubicBezTo>
                      <a:pt x="4603" y="4145"/>
                      <a:pt x="4603" y="4145"/>
                      <a:pt x="4603" y="4145"/>
                    </a:cubicBezTo>
                    <a:cubicBezTo>
                      <a:pt x="4559" y="4145"/>
                      <a:pt x="4559" y="4145"/>
                      <a:pt x="4559" y="4145"/>
                    </a:cubicBezTo>
                    <a:cubicBezTo>
                      <a:pt x="4515" y="4076"/>
                      <a:pt x="4515" y="4076"/>
                      <a:pt x="4515" y="4076"/>
                    </a:cubicBezTo>
                    <a:cubicBezTo>
                      <a:pt x="4559" y="4076"/>
                      <a:pt x="4692" y="4145"/>
                      <a:pt x="4692" y="4076"/>
                    </a:cubicBezTo>
                    <a:cubicBezTo>
                      <a:pt x="4648" y="3939"/>
                      <a:pt x="4515" y="4145"/>
                      <a:pt x="4559" y="3939"/>
                    </a:cubicBezTo>
                    <a:cubicBezTo>
                      <a:pt x="4559" y="3939"/>
                      <a:pt x="4426" y="4008"/>
                      <a:pt x="4426" y="4008"/>
                    </a:cubicBezTo>
                    <a:cubicBezTo>
                      <a:pt x="4382" y="3939"/>
                      <a:pt x="4426" y="3733"/>
                      <a:pt x="4249" y="3802"/>
                    </a:cubicBezTo>
                    <a:cubicBezTo>
                      <a:pt x="4249" y="3802"/>
                      <a:pt x="4249" y="3802"/>
                      <a:pt x="4205" y="3802"/>
                    </a:cubicBezTo>
                    <a:cubicBezTo>
                      <a:pt x="4249" y="3871"/>
                      <a:pt x="4249" y="3871"/>
                      <a:pt x="4249" y="3871"/>
                    </a:cubicBezTo>
                    <a:cubicBezTo>
                      <a:pt x="4249" y="3871"/>
                      <a:pt x="4205" y="3939"/>
                      <a:pt x="4249" y="3939"/>
                    </a:cubicBezTo>
                    <a:cubicBezTo>
                      <a:pt x="4249" y="3939"/>
                      <a:pt x="4293" y="4008"/>
                      <a:pt x="4293" y="3939"/>
                    </a:cubicBezTo>
                    <a:cubicBezTo>
                      <a:pt x="4293" y="4076"/>
                      <a:pt x="4293" y="4076"/>
                      <a:pt x="4293" y="4076"/>
                    </a:cubicBezTo>
                    <a:cubicBezTo>
                      <a:pt x="4293" y="4008"/>
                      <a:pt x="4338" y="4008"/>
                      <a:pt x="4338" y="4076"/>
                    </a:cubicBezTo>
                    <a:cubicBezTo>
                      <a:pt x="4293" y="4008"/>
                      <a:pt x="4338" y="4145"/>
                      <a:pt x="4338" y="4076"/>
                    </a:cubicBezTo>
                    <a:cubicBezTo>
                      <a:pt x="4338" y="4076"/>
                      <a:pt x="4382" y="4076"/>
                      <a:pt x="4426" y="4076"/>
                    </a:cubicBezTo>
                    <a:cubicBezTo>
                      <a:pt x="4470" y="4282"/>
                      <a:pt x="4559" y="4488"/>
                      <a:pt x="4559" y="4625"/>
                    </a:cubicBezTo>
                    <a:cubicBezTo>
                      <a:pt x="4559" y="4693"/>
                      <a:pt x="4603" y="4625"/>
                      <a:pt x="4559" y="4625"/>
                    </a:cubicBezTo>
                    <a:close/>
                    <a:moveTo>
                      <a:pt x="4559" y="4625"/>
                    </a:moveTo>
                    <a:cubicBezTo>
                      <a:pt x="4559" y="4625"/>
                      <a:pt x="4559" y="4625"/>
                      <a:pt x="4559" y="4625"/>
                    </a:cubicBezTo>
                    <a:moveTo>
                      <a:pt x="3895" y="4213"/>
                    </a:moveTo>
                    <a:cubicBezTo>
                      <a:pt x="3939" y="4213"/>
                      <a:pt x="3807" y="4213"/>
                      <a:pt x="3807" y="4213"/>
                    </a:cubicBezTo>
                    <a:cubicBezTo>
                      <a:pt x="3851" y="4213"/>
                      <a:pt x="3851" y="4213"/>
                      <a:pt x="3851" y="4213"/>
                    </a:cubicBezTo>
                    <a:cubicBezTo>
                      <a:pt x="3851" y="4213"/>
                      <a:pt x="3851" y="4213"/>
                      <a:pt x="3851" y="4282"/>
                    </a:cubicBezTo>
                    <a:cubicBezTo>
                      <a:pt x="3851" y="4282"/>
                      <a:pt x="3895" y="4282"/>
                      <a:pt x="3895" y="4282"/>
                    </a:cubicBezTo>
                    <a:cubicBezTo>
                      <a:pt x="3939" y="4282"/>
                      <a:pt x="3939" y="4282"/>
                      <a:pt x="3939" y="4282"/>
                    </a:cubicBezTo>
                    <a:cubicBezTo>
                      <a:pt x="3939" y="4282"/>
                      <a:pt x="3895" y="4351"/>
                      <a:pt x="3895" y="4351"/>
                    </a:cubicBezTo>
                    <a:cubicBezTo>
                      <a:pt x="3807" y="4419"/>
                      <a:pt x="4072" y="4282"/>
                      <a:pt x="4072" y="4282"/>
                    </a:cubicBezTo>
                    <a:cubicBezTo>
                      <a:pt x="4028" y="4351"/>
                      <a:pt x="4028" y="4351"/>
                      <a:pt x="4028" y="4351"/>
                    </a:cubicBezTo>
                    <a:cubicBezTo>
                      <a:pt x="4028" y="4419"/>
                      <a:pt x="4028" y="4419"/>
                      <a:pt x="4028" y="4419"/>
                    </a:cubicBezTo>
                    <a:cubicBezTo>
                      <a:pt x="3984" y="4419"/>
                      <a:pt x="3984" y="4419"/>
                      <a:pt x="3984" y="4419"/>
                    </a:cubicBezTo>
                    <a:cubicBezTo>
                      <a:pt x="4028" y="4419"/>
                      <a:pt x="4028" y="4625"/>
                      <a:pt x="4072" y="4488"/>
                    </a:cubicBezTo>
                    <a:cubicBezTo>
                      <a:pt x="4072" y="4556"/>
                      <a:pt x="4072" y="4556"/>
                      <a:pt x="4116" y="4556"/>
                    </a:cubicBezTo>
                    <a:cubicBezTo>
                      <a:pt x="4161" y="4625"/>
                      <a:pt x="4161" y="4488"/>
                      <a:pt x="4161" y="4488"/>
                    </a:cubicBezTo>
                    <a:cubicBezTo>
                      <a:pt x="4161" y="4488"/>
                      <a:pt x="4161" y="4488"/>
                      <a:pt x="4161" y="4488"/>
                    </a:cubicBezTo>
                    <a:cubicBezTo>
                      <a:pt x="4205" y="4419"/>
                      <a:pt x="4116" y="4419"/>
                      <a:pt x="4161" y="4419"/>
                    </a:cubicBezTo>
                    <a:cubicBezTo>
                      <a:pt x="4161" y="4419"/>
                      <a:pt x="4161" y="4419"/>
                      <a:pt x="4161" y="4419"/>
                    </a:cubicBezTo>
                    <a:cubicBezTo>
                      <a:pt x="4161" y="4419"/>
                      <a:pt x="4161" y="4419"/>
                      <a:pt x="4161" y="4419"/>
                    </a:cubicBezTo>
                    <a:cubicBezTo>
                      <a:pt x="4161" y="4419"/>
                      <a:pt x="4161" y="4419"/>
                      <a:pt x="4161" y="4419"/>
                    </a:cubicBezTo>
                    <a:cubicBezTo>
                      <a:pt x="4161" y="4351"/>
                      <a:pt x="4161" y="4351"/>
                      <a:pt x="4161" y="4351"/>
                    </a:cubicBezTo>
                    <a:cubicBezTo>
                      <a:pt x="4161" y="4351"/>
                      <a:pt x="4161" y="4351"/>
                      <a:pt x="4161" y="4351"/>
                    </a:cubicBezTo>
                    <a:cubicBezTo>
                      <a:pt x="4161" y="4351"/>
                      <a:pt x="4161" y="4351"/>
                      <a:pt x="4161" y="4351"/>
                    </a:cubicBezTo>
                    <a:cubicBezTo>
                      <a:pt x="4205" y="4419"/>
                      <a:pt x="4205" y="4419"/>
                      <a:pt x="4205" y="4419"/>
                    </a:cubicBezTo>
                    <a:cubicBezTo>
                      <a:pt x="4205" y="4351"/>
                      <a:pt x="4205" y="4282"/>
                      <a:pt x="4161" y="4282"/>
                    </a:cubicBezTo>
                    <a:cubicBezTo>
                      <a:pt x="4205" y="4213"/>
                      <a:pt x="4161" y="3939"/>
                      <a:pt x="4116" y="3939"/>
                    </a:cubicBezTo>
                    <a:cubicBezTo>
                      <a:pt x="4116" y="4008"/>
                      <a:pt x="4116" y="4008"/>
                      <a:pt x="4116" y="4008"/>
                    </a:cubicBezTo>
                    <a:cubicBezTo>
                      <a:pt x="4072" y="3939"/>
                      <a:pt x="4072" y="3939"/>
                      <a:pt x="4072" y="3939"/>
                    </a:cubicBezTo>
                    <a:cubicBezTo>
                      <a:pt x="4072" y="3871"/>
                      <a:pt x="3895" y="4076"/>
                      <a:pt x="4028" y="4076"/>
                    </a:cubicBezTo>
                    <a:cubicBezTo>
                      <a:pt x="4028" y="4076"/>
                      <a:pt x="4028" y="4076"/>
                      <a:pt x="4028" y="4076"/>
                    </a:cubicBezTo>
                    <a:cubicBezTo>
                      <a:pt x="4028" y="4076"/>
                      <a:pt x="4028" y="4076"/>
                      <a:pt x="4028" y="4076"/>
                    </a:cubicBezTo>
                    <a:cubicBezTo>
                      <a:pt x="4028" y="4145"/>
                      <a:pt x="4028" y="4145"/>
                      <a:pt x="4072" y="4145"/>
                    </a:cubicBezTo>
                    <a:cubicBezTo>
                      <a:pt x="4028" y="4145"/>
                      <a:pt x="4028" y="4145"/>
                      <a:pt x="4072" y="4213"/>
                    </a:cubicBezTo>
                    <a:cubicBezTo>
                      <a:pt x="4028" y="4213"/>
                      <a:pt x="4028" y="4213"/>
                      <a:pt x="4028" y="4213"/>
                    </a:cubicBezTo>
                    <a:cubicBezTo>
                      <a:pt x="3984" y="4008"/>
                      <a:pt x="3851" y="4076"/>
                      <a:pt x="3939" y="4076"/>
                    </a:cubicBezTo>
                    <a:cubicBezTo>
                      <a:pt x="3939" y="4145"/>
                      <a:pt x="3895" y="4213"/>
                      <a:pt x="3939" y="4213"/>
                    </a:cubicBezTo>
                    <a:cubicBezTo>
                      <a:pt x="3939" y="4213"/>
                      <a:pt x="3939" y="4282"/>
                      <a:pt x="3984" y="4282"/>
                    </a:cubicBezTo>
                    <a:cubicBezTo>
                      <a:pt x="3984" y="4282"/>
                      <a:pt x="3984" y="4282"/>
                      <a:pt x="3984" y="4282"/>
                    </a:cubicBezTo>
                    <a:cubicBezTo>
                      <a:pt x="3984" y="4282"/>
                      <a:pt x="3939" y="4213"/>
                      <a:pt x="3895" y="4213"/>
                    </a:cubicBezTo>
                    <a:close/>
                    <a:moveTo>
                      <a:pt x="4028" y="4076"/>
                    </a:moveTo>
                    <a:cubicBezTo>
                      <a:pt x="4028" y="4076"/>
                      <a:pt x="4028" y="4076"/>
                      <a:pt x="4028" y="4076"/>
                    </a:cubicBezTo>
                    <a:moveTo>
                      <a:pt x="4249" y="5311"/>
                    </a:moveTo>
                    <a:cubicBezTo>
                      <a:pt x="4205" y="5311"/>
                      <a:pt x="4205" y="5311"/>
                      <a:pt x="4205" y="5311"/>
                    </a:cubicBezTo>
                    <a:cubicBezTo>
                      <a:pt x="4205" y="5311"/>
                      <a:pt x="4205" y="5105"/>
                      <a:pt x="4116" y="5242"/>
                    </a:cubicBezTo>
                    <a:cubicBezTo>
                      <a:pt x="4116" y="5173"/>
                      <a:pt x="4205" y="5036"/>
                      <a:pt x="4205" y="5036"/>
                    </a:cubicBezTo>
                    <a:cubicBezTo>
                      <a:pt x="4205" y="4968"/>
                      <a:pt x="4116" y="4899"/>
                      <a:pt x="4072" y="4968"/>
                    </a:cubicBezTo>
                    <a:cubicBezTo>
                      <a:pt x="4072" y="4899"/>
                      <a:pt x="4028" y="4899"/>
                      <a:pt x="4028" y="4899"/>
                    </a:cubicBezTo>
                    <a:cubicBezTo>
                      <a:pt x="4028" y="4968"/>
                      <a:pt x="3939" y="4968"/>
                      <a:pt x="4028" y="5036"/>
                    </a:cubicBezTo>
                    <a:cubicBezTo>
                      <a:pt x="3984" y="5105"/>
                      <a:pt x="3984" y="5105"/>
                      <a:pt x="3939" y="5105"/>
                    </a:cubicBezTo>
                    <a:cubicBezTo>
                      <a:pt x="4028" y="5036"/>
                      <a:pt x="4028" y="5105"/>
                      <a:pt x="4072" y="5173"/>
                    </a:cubicBezTo>
                    <a:cubicBezTo>
                      <a:pt x="3984" y="5242"/>
                      <a:pt x="3807" y="5379"/>
                      <a:pt x="3939" y="5448"/>
                    </a:cubicBezTo>
                    <a:cubicBezTo>
                      <a:pt x="3984" y="5379"/>
                      <a:pt x="4072" y="5653"/>
                      <a:pt x="4072" y="5722"/>
                    </a:cubicBezTo>
                    <a:cubicBezTo>
                      <a:pt x="4161" y="5585"/>
                      <a:pt x="4161" y="5585"/>
                      <a:pt x="4161" y="5585"/>
                    </a:cubicBezTo>
                    <a:cubicBezTo>
                      <a:pt x="4116" y="5653"/>
                      <a:pt x="4205" y="5585"/>
                      <a:pt x="4249" y="5585"/>
                    </a:cubicBezTo>
                    <a:cubicBezTo>
                      <a:pt x="4249" y="5516"/>
                      <a:pt x="4249" y="5516"/>
                      <a:pt x="4249" y="5516"/>
                    </a:cubicBezTo>
                    <a:cubicBezTo>
                      <a:pt x="4249" y="5516"/>
                      <a:pt x="4249" y="5516"/>
                      <a:pt x="4249" y="5516"/>
                    </a:cubicBezTo>
                    <a:cubicBezTo>
                      <a:pt x="4249" y="5379"/>
                      <a:pt x="4249" y="5379"/>
                      <a:pt x="4249" y="5379"/>
                    </a:cubicBezTo>
                    <a:cubicBezTo>
                      <a:pt x="4249" y="5379"/>
                      <a:pt x="4249" y="5311"/>
                      <a:pt x="4249" y="5311"/>
                    </a:cubicBezTo>
                    <a:close/>
                    <a:moveTo>
                      <a:pt x="3895" y="6133"/>
                    </a:moveTo>
                    <a:cubicBezTo>
                      <a:pt x="3939" y="6202"/>
                      <a:pt x="3939" y="6202"/>
                      <a:pt x="3939" y="6202"/>
                    </a:cubicBezTo>
                    <a:cubicBezTo>
                      <a:pt x="3939" y="6133"/>
                      <a:pt x="3939" y="6133"/>
                      <a:pt x="3939" y="6133"/>
                    </a:cubicBezTo>
                    <a:cubicBezTo>
                      <a:pt x="3939" y="6133"/>
                      <a:pt x="3984" y="6133"/>
                      <a:pt x="3984" y="6202"/>
                    </a:cubicBezTo>
                    <a:cubicBezTo>
                      <a:pt x="4028" y="6133"/>
                      <a:pt x="4028" y="6133"/>
                      <a:pt x="3984" y="6065"/>
                    </a:cubicBezTo>
                    <a:cubicBezTo>
                      <a:pt x="3984" y="6065"/>
                      <a:pt x="3984" y="6065"/>
                      <a:pt x="3984" y="6065"/>
                    </a:cubicBezTo>
                    <a:cubicBezTo>
                      <a:pt x="3984" y="5996"/>
                      <a:pt x="3895" y="5996"/>
                      <a:pt x="3851" y="5859"/>
                    </a:cubicBezTo>
                    <a:cubicBezTo>
                      <a:pt x="3851" y="5928"/>
                      <a:pt x="3851" y="5928"/>
                      <a:pt x="3851" y="5928"/>
                    </a:cubicBezTo>
                    <a:cubicBezTo>
                      <a:pt x="3762" y="5928"/>
                      <a:pt x="3630" y="5242"/>
                      <a:pt x="3585" y="5173"/>
                    </a:cubicBezTo>
                    <a:cubicBezTo>
                      <a:pt x="3541" y="5173"/>
                      <a:pt x="3630" y="5585"/>
                      <a:pt x="3585" y="5653"/>
                    </a:cubicBezTo>
                    <a:cubicBezTo>
                      <a:pt x="3452" y="5242"/>
                      <a:pt x="3452" y="5242"/>
                      <a:pt x="3452" y="5242"/>
                    </a:cubicBezTo>
                    <a:cubicBezTo>
                      <a:pt x="3408" y="5242"/>
                      <a:pt x="3408" y="5242"/>
                      <a:pt x="3408" y="5242"/>
                    </a:cubicBezTo>
                    <a:cubicBezTo>
                      <a:pt x="3452" y="5379"/>
                      <a:pt x="3452" y="5379"/>
                      <a:pt x="3452" y="5379"/>
                    </a:cubicBezTo>
                    <a:cubicBezTo>
                      <a:pt x="3497" y="5448"/>
                      <a:pt x="3320" y="5311"/>
                      <a:pt x="3320" y="5311"/>
                    </a:cubicBezTo>
                    <a:cubicBezTo>
                      <a:pt x="3231" y="5311"/>
                      <a:pt x="3187" y="5311"/>
                      <a:pt x="3143" y="5311"/>
                    </a:cubicBezTo>
                    <a:cubicBezTo>
                      <a:pt x="3054" y="5311"/>
                      <a:pt x="3098" y="5105"/>
                      <a:pt x="3010" y="5311"/>
                    </a:cubicBezTo>
                    <a:cubicBezTo>
                      <a:pt x="2966" y="5379"/>
                      <a:pt x="2921" y="5585"/>
                      <a:pt x="2966" y="5585"/>
                    </a:cubicBezTo>
                    <a:cubicBezTo>
                      <a:pt x="2966" y="5653"/>
                      <a:pt x="2966" y="5722"/>
                      <a:pt x="3010" y="5722"/>
                    </a:cubicBezTo>
                    <a:cubicBezTo>
                      <a:pt x="3010" y="5653"/>
                      <a:pt x="3010" y="5653"/>
                      <a:pt x="3010" y="5653"/>
                    </a:cubicBezTo>
                    <a:cubicBezTo>
                      <a:pt x="3054" y="5653"/>
                      <a:pt x="3098" y="5653"/>
                      <a:pt x="3143" y="5653"/>
                    </a:cubicBezTo>
                    <a:cubicBezTo>
                      <a:pt x="3098" y="5722"/>
                      <a:pt x="2877" y="5791"/>
                      <a:pt x="3010" y="5928"/>
                    </a:cubicBezTo>
                    <a:cubicBezTo>
                      <a:pt x="3010" y="5859"/>
                      <a:pt x="3320" y="5996"/>
                      <a:pt x="3364" y="5996"/>
                    </a:cubicBezTo>
                    <a:cubicBezTo>
                      <a:pt x="3364" y="5996"/>
                      <a:pt x="3187" y="6271"/>
                      <a:pt x="3187" y="6271"/>
                    </a:cubicBezTo>
                    <a:cubicBezTo>
                      <a:pt x="3231" y="6408"/>
                      <a:pt x="3364" y="6202"/>
                      <a:pt x="3275" y="6476"/>
                    </a:cubicBezTo>
                    <a:cubicBezTo>
                      <a:pt x="3231" y="6476"/>
                      <a:pt x="3452" y="6476"/>
                      <a:pt x="3364" y="6476"/>
                    </a:cubicBezTo>
                    <a:cubicBezTo>
                      <a:pt x="3364" y="6476"/>
                      <a:pt x="3364" y="6476"/>
                      <a:pt x="3364" y="6476"/>
                    </a:cubicBezTo>
                    <a:cubicBezTo>
                      <a:pt x="3408" y="6476"/>
                      <a:pt x="3408" y="6476"/>
                      <a:pt x="3408" y="6476"/>
                    </a:cubicBezTo>
                    <a:cubicBezTo>
                      <a:pt x="3408" y="6476"/>
                      <a:pt x="3408" y="6476"/>
                      <a:pt x="3408" y="6476"/>
                    </a:cubicBezTo>
                    <a:cubicBezTo>
                      <a:pt x="3408" y="6476"/>
                      <a:pt x="3674" y="6271"/>
                      <a:pt x="3674" y="6271"/>
                    </a:cubicBezTo>
                    <a:cubicBezTo>
                      <a:pt x="3718" y="6271"/>
                      <a:pt x="3762" y="6408"/>
                      <a:pt x="3807" y="6408"/>
                    </a:cubicBezTo>
                    <a:cubicBezTo>
                      <a:pt x="3851" y="6408"/>
                      <a:pt x="4028" y="6339"/>
                      <a:pt x="3939" y="6271"/>
                    </a:cubicBezTo>
                    <a:cubicBezTo>
                      <a:pt x="3851" y="6202"/>
                      <a:pt x="3939" y="6202"/>
                      <a:pt x="3851" y="6339"/>
                    </a:cubicBezTo>
                    <a:cubicBezTo>
                      <a:pt x="3851" y="6271"/>
                      <a:pt x="3851" y="6202"/>
                      <a:pt x="3851" y="6202"/>
                    </a:cubicBezTo>
                    <a:cubicBezTo>
                      <a:pt x="3851" y="6271"/>
                      <a:pt x="3895" y="6133"/>
                      <a:pt x="3895" y="6133"/>
                    </a:cubicBezTo>
                    <a:close/>
                    <a:moveTo>
                      <a:pt x="5754" y="5722"/>
                    </a:moveTo>
                    <a:cubicBezTo>
                      <a:pt x="5754" y="5722"/>
                      <a:pt x="5754" y="5653"/>
                      <a:pt x="5754" y="5791"/>
                    </a:cubicBezTo>
                    <a:cubicBezTo>
                      <a:pt x="5710" y="5791"/>
                      <a:pt x="5710" y="5791"/>
                      <a:pt x="5710" y="5791"/>
                    </a:cubicBezTo>
                    <a:cubicBezTo>
                      <a:pt x="5710" y="5791"/>
                      <a:pt x="5710" y="5791"/>
                      <a:pt x="5710" y="5791"/>
                    </a:cubicBezTo>
                    <a:cubicBezTo>
                      <a:pt x="5754" y="5791"/>
                      <a:pt x="5710" y="5859"/>
                      <a:pt x="5710" y="5859"/>
                    </a:cubicBezTo>
                    <a:cubicBezTo>
                      <a:pt x="5754" y="5859"/>
                      <a:pt x="5754" y="5859"/>
                      <a:pt x="5754" y="5859"/>
                    </a:cubicBezTo>
                    <a:cubicBezTo>
                      <a:pt x="5754" y="5859"/>
                      <a:pt x="5710" y="5928"/>
                      <a:pt x="5754" y="5928"/>
                    </a:cubicBezTo>
                    <a:cubicBezTo>
                      <a:pt x="5754" y="5928"/>
                      <a:pt x="5754" y="5928"/>
                      <a:pt x="5754" y="5928"/>
                    </a:cubicBezTo>
                    <a:cubicBezTo>
                      <a:pt x="5754" y="5928"/>
                      <a:pt x="5754" y="5996"/>
                      <a:pt x="5754" y="5996"/>
                    </a:cubicBezTo>
                    <a:cubicBezTo>
                      <a:pt x="5754" y="5928"/>
                      <a:pt x="5798" y="5928"/>
                      <a:pt x="5843" y="5859"/>
                    </a:cubicBezTo>
                    <a:cubicBezTo>
                      <a:pt x="5843" y="5859"/>
                      <a:pt x="5843" y="5859"/>
                      <a:pt x="5843" y="5928"/>
                    </a:cubicBezTo>
                    <a:cubicBezTo>
                      <a:pt x="5887" y="5791"/>
                      <a:pt x="5931" y="5996"/>
                      <a:pt x="5931" y="5996"/>
                    </a:cubicBezTo>
                    <a:cubicBezTo>
                      <a:pt x="5887" y="5996"/>
                      <a:pt x="5843" y="6065"/>
                      <a:pt x="5843" y="6065"/>
                    </a:cubicBezTo>
                    <a:cubicBezTo>
                      <a:pt x="5843" y="6065"/>
                      <a:pt x="5843" y="6065"/>
                      <a:pt x="5843" y="6065"/>
                    </a:cubicBezTo>
                    <a:cubicBezTo>
                      <a:pt x="5843" y="6065"/>
                      <a:pt x="5931" y="5996"/>
                      <a:pt x="5887" y="6065"/>
                    </a:cubicBezTo>
                    <a:cubicBezTo>
                      <a:pt x="5887" y="6065"/>
                      <a:pt x="5887" y="6133"/>
                      <a:pt x="5887" y="6133"/>
                    </a:cubicBezTo>
                    <a:cubicBezTo>
                      <a:pt x="5887" y="6133"/>
                      <a:pt x="5887" y="6133"/>
                      <a:pt x="5887" y="6133"/>
                    </a:cubicBezTo>
                    <a:cubicBezTo>
                      <a:pt x="6020" y="6133"/>
                      <a:pt x="6020" y="6065"/>
                      <a:pt x="5843" y="6202"/>
                    </a:cubicBezTo>
                    <a:cubicBezTo>
                      <a:pt x="5931" y="6271"/>
                      <a:pt x="6108" y="6271"/>
                      <a:pt x="5931" y="6271"/>
                    </a:cubicBezTo>
                    <a:cubicBezTo>
                      <a:pt x="5931" y="6339"/>
                      <a:pt x="5931" y="6339"/>
                      <a:pt x="5931" y="6339"/>
                    </a:cubicBezTo>
                    <a:cubicBezTo>
                      <a:pt x="5931" y="6339"/>
                      <a:pt x="5931" y="6339"/>
                      <a:pt x="5975" y="6339"/>
                    </a:cubicBezTo>
                    <a:cubicBezTo>
                      <a:pt x="5931" y="6408"/>
                      <a:pt x="5975" y="6339"/>
                      <a:pt x="5931" y="6408"/>
                    </a:cubicBezTo>
                    <a:cubicBezTo>
                      <a:pt x="5975" y="6408"/>
                      <a:pt x="5975" y="6408"/>
                      <a:pt x="5975" y="6408"/>
                    </a:cubicBezTo>
                    <a:cubicBezTo>
                      <a:pt x="5931" y="6408"/>
                      <a:pt x="5931" y="6408"/>
                      <a:pt x="5931" y="6408"/>
                    </a:cubicBezTo>
                    <a:cubicBezTo>
                      <a:pt x="5887" y="6408"/>
                      <a:pt x="5887" y="6408"/>
                      <a:pt x="5887" y="6408"/>
                    </a:cubicBezTo>
                    <a:cubicBezTo>
                      <a:pt x="5887" y="6408"/>
                      <a:pt x="5931" y="6408"/>
                      <a:pt x="5931" y="6408"/>
                    </a:cubicBezTo>
                    <a:cubicBezTo>
                      <a:pt x="5887" y="6408"/>
                      <a:pt x="5887" y="6408"/>
                      <a:pt x="5887" y="6408"/>
                    </a:cubicBezTo>
                    <a:cubicBezTo>
                      <a:pt x="5887" y="6476"/>
                      <a:pt x="5887" y="6476"/>
                      <a:pt x="5887" y="6476"/>
                    </a:cubicBezTo>
                    <a:cubicBezTo>
                      <a:pt x="5931" y="6476"/>
                      <a:pt x="5975" y="6545"/>
                      <a:pt x="6020" y="6476"/>
                    </a:cubicBezTo>
                    <a:cubicBezTo>
                      <a:pt x="6020" y="6545"/>
                      <a:pt x="5975" y="6476"/>
                      <a:pt x="5975" y="6545"/>
                    </a:cubicBezTo>
                    <a:cubicBezTo>
                      <a:pt x="5975" y="6545"/>
                      <a:pt x="5975" y="6545"/>
                      <a:pt x="5975" y="6545"/>
                    </a:cubicBezTo>
                    <a:cubicBezTo>
                      <a:pt x="5975" y="6545"/>
                      <a:pt x="5975" y="6545"/>
                      <a:pt x="5975" y="6545"/>
                    </a:cubicBezTo>
                    <a:cubicBezTo>
                      <a:pt x="6020" y="6476"/>
                      <a:pt x="6020" y="6545"/>
                      <a:pt x="6020" y="6613"/>
                    </a:cubicBezTo>
                    <a:cubicBezTo>
                      <a:pt x="6020" y="6545"/>
                      <a:pt x="6020" y="6545"/>
                      <a:pt x="6020" y="6545"/>
                    </a:cubicBezTo>
                    <a:cubicBezTo>
                      <a:pt x="6064" y="6613"/>
                      <a:pt x="6064" y="6613"/>
                      <a:pt x="6064" y="6613"/>
                    </a:cubicBezTo>
                    <a:cubicBezTo>
                      <a:pt x="6064" y="6613"/>
                      <a:pt x="6064" y="6613"/>
                      <a:pt x="6064" y="6613"/>
                    </a:cubicBezTo>
                    <a:cubicBezTo>
                      <a:pt x="6064" y="6682"/>
                      <a:pt x="6064" y="6682"/>
                      <a:pt x="6064" y="6682"/>
                    </a:cubicBezTo>
                    <a:cubicBezTo>
                      <a:pt x="6064" y="6613"/>
                      <a:pt x="6064" y="6613"/>
                      <a:pt x="6064" y="6613"/>
                    </a:cubicBezTo>
                    <a:cubicBezTo>
                      <a:pt x="6108" y="6545"/>
                      <a:pt x="6108" y="6613"/>
                      <a:pt x="6108" y="6613"/>
                    </a:cubicBezTo>
                    <a:cubicBezTo>
                      <a:pt x="6108" y="6613"/>
                      <a:pt x="6108" y="6613"/>
                      <a:pt x="6108" y="6613"/>
                    </a:cubicBezTo>
                    <a:cubicBezTo>
                      <a:pt x="6152" y="6545"/>
                      <a:pt x="6108" y="6682"/>
                      <a:pt x="6108" y="6682"/>
                    </a:cubicBezTo>
                    <a:cubicBezTo>
                      <a:pt x="6152" y="6682"/>
                      <a:pt x="6152" y="6682"/>
                      <a:pt x="6152" y="6682"/>
                    </a:cubicBezTo>
                    <a:cubicBezTo>
                      <a:pt x="6152" y="6682"/>
                      <a:pt x="6197" y="6819"/>
                      <a:pt x="6197" y="6819"/>
                    </a:cubicBezTo>
                    <a:cubicBezTo>
                      <a:pt x="6285" y="6682"/>
                      <a:pt x="6197" y="6819"/>
                      <a:pt x="6197" y="6888"/>
                    </a:cubicBezTo>
                    <a:cubicBezTo>
                      <a:pt x="6241" y="6888"/>
                      <a:pt x="6241" y="6888"/>
                      <a:pt x="6241" y="6888"/>
                    </a:cubicBezTo>
                    <a:cubicBezTo>
                      <a:pt x="6241" y="6888"/>
                      <a:pt x="6241" y="6888"/>
                      <a:pt x="6241" y="6888"/>
                    </a:cubicBezTo>
                    <a:cubicBezTo>
                      <a:pt x="6241" y="6888"/>
                      <a:pt x="6241" y="6888"/>
                      <a:pt x="6241" y="6819"/>
                    </a:cubicBezTo>
                    <a:cubicBezTo>
                      <a:pt x="6241" y="6888"/>
                      <a:pt x="6241" y="6888"/>
                      <a:pt x="6241" y="6956"/>
                    </a:cubicBezTo>
                    <a:cubicBezTo>
                      <a:pt x="6285" y="6888"/>
                      <a:pt x="6285" y="6888"/>
                      <a:pt x="6285" y="6888"/>
                    </a:cubicBezTo>
                    <a:cubicBezTo>
                      <a:pt x="6285" y="6888"/>
                      <a:pt x="6285" y="6888"/>
                      <a:pt x="6285" y="6888"/>
                    </a:cubicBezTo>
                    <a:cubicBezTo>
                      <a:pt x="6285" y="6888"/>
                      <a:pt x="6285" y="6819"/>
                      <a:pt x="6285" y="6819"/>
                    </a:cubicBezTo>
                    <a:cubicBezTo>
                      <a:pt x="6330" y="6888"/>
                      <a:pt x="6330" y="6888"/>
                      <a:pt x="6330" y="6888"/>
                    </a:cubicBezTo>
                    <a:cubicBezTo>
                      <a:pt x="6330" y="6888"/>
                      <a:pt x="6374" y="6956"/>
                      <a:pt x="6330" y="6956"/>
                    </a:cubicBezTo>
                    <a:cubicBezTo>
                      <a:pt x="6330" y="6956"/>
                      <a:pt x="6241" y="7025"/>
                      <a:pt x="6241" y="7025"/>
                    </a:cubicBezTo>
                    <a:cubicBezTo>
                      <a:pt x="6241" y="7025"/>
                      <a:pt x="6330" y="7093"/>
                      <a:pt x="6285" y="7093"/>
                    </a:cubicBezTo>
                    <a:cubicBezTo>
                      <a:pt x="6241" y="7162"/>
                      <a:pt x="6241" y="7162"/>
                      <a:pt x="6241" y="7162"/>
                    </a:cubicBezTo>
                    <a:cubicBezTo>
                      <a:pt x="6197" y="7162"/>
                      <a:pt x="6241" y="7093"/>
                      <a:pt x="6197" y="7162"/>
                    </a:cubicBezTo>
                    <a:cubicBezTo>
                      <a:pt x="6241" y="7231"/>
                      <a:pt x="6241" y="7231"/>
                      <a:pt x="6241" y="7231"/>
                    </a:cubicBezTo>
                    <a:cubicBezTo>
                      <a:pt x="6197" y="7231"/>
                      <a:pt x="6197" y="7231"/>
                      <a:pt x="6197" y="7231"/>
                    </a:cubicBezTo>
                    <a:cubicBezTo>
                      <a:pt x="6241" y="7231"/>
                      <a:pt x="6241" y="7299"/>
                      <a:pt x="6197" y="7299"/>
                    </a:cubicBezTo>
                    <a:cubicBezTo>
                      <a:pt x="6197" y="7299"/>
                      <a:pt x="6197" y="7299"/>
                      <a:pt x="6197" y="7299"/>
                    </a:cubicBezTo>
                    <a:cubicBezTo>
                      <a:pt x="6197" y="7299"/>
                      <a:pt x="6197" y="7299"/>
                      <a:pt x="6197" y="7299"/>
                    </a:cubicBezTo>
                    <a:cubicBezTo>
                      <a:pt x="6152" y="7231"/>
                      <a:pt x="6152" y="7231"/>
                      <a:pt x="6152" y="7231"/>
                    </a:cubicBezTo>
                    <a:cubicBezTo>
                      <a:pt x="6152" y="7299"/>
                      <a:pt x="6152" y="7299"/>
                      <a:pt x="6152" y="7299"/>
                    </a:cubicBezTo>
                    <a:cubicBezTo>
                      <a:pt x="6152" y="7231"/>
                      <a:pt x="6108" y="7231"/>
                      <a:pt x="6152" y="7162"/>
                    </a:cubicBezTo>
                    <a:cubicBezTo>
                      <a:pt x="6108" y="7162"/>
                      <a:pt x="6064" y="7093"/>
                      <a:pt x="6152" y="7093"/>
                    </a:cubicBezTo>
                    <a:cubicBezTo>
                      <a:pt x="6152" y="7093"/>
                      <a:pt x="6152" y="7093"/>
                      <a:pt x="6152" y="7093"/>
                    </a:cubicBezTo>
                    <a:cubicBezTo>
                      <a:pt x="6108" y="7093"/>
                      <a:pt x="6108" y="7093"/>
                      <a:pt x="6064" y="7093"/>
                    </a:cubicBezTo>
                    <a:cubicBezTo>
                      <a:pt x="6020" y="6956"/>
                      <a:pt x="6020" y="6956"/>
                      <a:pt x="6020" y="6956"/>
                    </a:cubicBezTo>
                    <a:cubicBezTo>
                      <a:pt x="6020" y="6956"/>
                      <a:pt x="6020" y="6956"/>
                      <a:pt x="6020" y="6956"/>
                    </a:cubicBezTo>
                    <a:cubicBezTo>
                      <a:pt x="6020" y="6956"/>
                      <a:pt x="6020" y="7025"/>
                      <a:pt x="6020" y="6956"/>
                    </a:cubicBezTo>
                    <a:cubicBezTo>
                      <a:pt x="6020" y="6956"/>
                      <a:pt x="6020" y="6956"/>
                      <a:pt x="6020" y="6956"/>
                    </a:cubicBezTo>
                    <a:cubicBezTo>
                      <a:pt x="5975" y="6956"/>
                      <a:pt x="5975" y="6956"/>
                      <a:pt x="5975" y="6956"/>
                    </a:cubicBezTo>
                    <a:cubicBezTo>
                      <a:pt x="6020" y="7025"/>
                      <a:pt x="5931" y="6956"/>
                      <a:pt x="5975" y="6956"/>
                    </a:cubicBezTo>
                    <a:cubicBezTo>
                      <a:pt x="5975" y="7025"/>
                      <a:pt x="5975" y="7025"/>
                      <a:pt x="5975" y="7093"/>
                    </a:cubicBezTo>
                    <a:cubicBezTo>
                      <a:pt x="5975" y="7093"/>
                      <a:pt x="5975" y="7093"/>
                      <a:pt x="5931" y="7093"/>
                    </a:cubicBezTo>
                    <a:cubicBezTo>
                      <a:pt x="5975" y="7162"/>
                      <a:pt x="5975" y="7162"/>
                      <a:pt x="5975" y="7162"/>
                    </a:cubicBezTo>
                    <a:cubicBezTo>
                      <a:pt x="5975" y="7162"/>
                      <a:pt x="5975" y="7162"/>
                      <a:pt x="5975" y="7162"/>
                    </a:cubicBezTo>
                    <a:cubicBezTo>
                      <a:pt x="5975" y="7162"/>
                      <a:pt x="5975" y="7162"/>
                      <a:pt x="5975" y="7162"/>
                    </a:cubicBezTo>
                    <a:cubicBezTo>
                      <a:pt x="6020" y="7162"/>
                      <a:pt x="5975" y="7162"/>
                      <a:pt x="5975" y="7231"/>
                    </a:cubicBezTo>
                    <a:cubicBezTo>
                      <a:pt x="6020" y="7231"/>
                      <a:pt x="6020" y="7231"/>
                      <a:pt x="6020" y="7231"/>
                    </a:cubicBezTo>
                    <a:cubicBezTo>
                      <a:pt x="6020" y="7231"/>
                      <a:pt x="6020" y="7231"/>
                      <a:pt x="6020" y="7231"/>
                    </a:cubicBezTo>
                    <a:cubicBezTo>
                      <a:pt x="6020" y="7231"/>
                      <a:pt x="6020" y="7299"/>
                      <a:pt x="6020" y="7368"/>
                    </a:cubicBezTo>
                    <a:cubicBezTo>
                      <a:pt x="6020" y="7299"/>
                      <a:pt x="6020" y="7299"/>
                      <a:pt x="6020" y="7299"/>
                    </a:cubicBezTo>
                    <a:cubicBezTo>
                      <a:pt x="6064" y="7299"/>
                      <a:pt x="6064" y="7368"/>
                      <a:pt x="6064" y="7368"/>
                    </a:cubicBezTo>
                    <a:cubicBezTo>
                      <a:pt x="6064" y="7299"/>
                      <a:pt x="6064" y="7299"/>
                      <a:pt x="6064" y="7299"/>
                    </a:cubicBezTo>
                    <a:cubicBezTo>
                      <a:pt x="6108" y="7368"/>
                      <a:pt x="6108" y="7573"/>
                      <a:pt x="6152" y="7573"/>
                    </a:cubicBezTo>
                    <a:cubicBezTo>
                      <a:pt x="6152" y="7573"/>
                      <a:pt x="6197" y="7711"/>
                      <a:pt x="6197" y="7642"/>
                    </a:cubicBezTo>
                    <a:cubicBezTo>
                      <a:pt x="6152" y="7642"/>
                      <a:pt x="6152" y="7642"/>
                      <a:pt x="6152" y="7642"/>
                    </a:cubicBezTo>
                    <a:cubicBezTo>
                      <a:pt x="6152" y="7642"/>
                      <a:pt x="6152" y="7711"/>
                      <a:pt x="6152" y="7642"/>
                    </a:cubicBezTo>
                    <a:cubicBezTo>
                      <a:pt x="6108" y="7642"/>
                      <a:pt x="6152" y="7779"/>
                      <a:pt x="6108" y="7711"/>
                    </a:cubicBezTo>
                    <a:cubicBezTo>
                      <a:pt x="6108" y="7779"/>
                      <a:pt x="6108" y="7779"/>
                      <a:pt x="6108" y="7779"/>
                    </a:cubicBezTo>
                    <a:cubicBezTo>
                      <a:pt x="6108" y="7779"/>
                      <a:pt x="6064" y="7711"/>
                      <a:pt x="6064" y="7711"/>
                    </a:cubicBezTo>
                    <a:cubicBezTo>
                      <a:pt x="6064" y="7779"/>
                      <a:pt x="6064" y="7779"/>
                      <a:pt x="6064" y="7779"/>
                    </a:cubicBezTo>
                    <a:cubicBezTo>
                      <a:pt x="6020" y="7711"/>
                      <a:pt x="5975" y="7642"/>
                      <a:pt x="5975" y="7573"/>
                    </a:cubicBezTo>
                    <a:cubicBezTo>
                      <a:pt x="5975" y="7642"/>
                      <a:pt x="5975" y="7642"/>
                      <a:pt x="5975" y="7642"/>
                    </a:cubicBezTo>
                    <a:cubicBezTo>
                      <a:pt x="5931" y="7573"/>
                      <a:pt x="5931" y="7573"/>
                      <a:pt x="5887" y="7573"/>
                    </a:cubicBezTo>
                    <a:cubicBezTo>
                      <a:pt x="5931" y="7711"/>
                      <a:pt x="6020" y="7711"/>
                      <a:pt x="6064" y="7848"/>
                    </a:cubicBezTo>
                    <a:cubicBezTo>
                      <a:pt x="5975" y="7916"/>
                      <a:pt x="5931" y="7916"/>
                      <a:pt x="5843" y="7848"/>
                    </a:cubicBezTo>
                    <a:cubicBezTo>
                      <a:pt x="5931" y="7848"/>
                      <a:pt x="5798" y="7711"/>
                      <a:pt x="5798" y="7711"/>
                    </a:cubicBezTo>
                    <a:cubicBezTo>
                      <a:pt x="5710" y="7642"/>
                      <a:pt x="5710" y="7642"/>
                      <a:pt x="5710" y="7642"/>
                    </a:cubicBezTo>
                    <a:cubicBezTo>
                      <a:pt x="5754" y="7573"/>
                      <a:pt x="5754" y="7642"/>
                      <a:pt x="5710" y="7573"/>
                    </a:cubicBezTo>
                    <a:cubicBezTo>
                      <a:pt x="5710" y="7573"/>
                      <a:pt x="5710" y="7573"/>
                      <a:pt x="5710" y="7573"/>
                    </a:cubicBezTo>
                    <a:cubicBezTo>
                      <a:pt x="5710" y="7573"/>
                      <a:pt x="5621" y="7436"/>
                      <a:pt x="5621" y="7436"/>
                    </a:cubicBezTo>
                    <a:cubicBezTo>
                      <a:pt x="5621" y="7436"/>
                      <a:pt x="5621" y="7436"/>
                      <a:pt x="5621" y="7436"/>
                    </a:cubicBezTo>
                    <a:cubicBezTo>
                      <a:pt x="5621" y="7436"/>
                      <a:pt x="5621" y="7436"/>
                      <a:pt x="5621" y="7436"/>
                    </a:cubicBezTo>
                    <a:cubicBezTo>
                      <a:pt x="5577" y="7436"/>
                      <a:pt x="5577" y="7436"/>
                      <a:pt x="5577" y="7436"/>
                    </a:cubicBezTo>
                    <a:cubicBezTo>
                      <a:pt x="5577" y="7436"/>
                      <a:pt x="5577" y="7436"/>
                      <a:pt x="5577" y="7436"/>
                    </a:cubicBezTo>
                    <a:cubicBezTo>
                      <a:pt x="5577" y="7436"/>
                      <a:pt x="5489" y="7368"/>
                      <a:pt x="5489" y="7436"/>
                    </a:cubicBezTo>
                    <a:cubicBezTo>
                      <a:pt x="5444" y="7436"/>
                      <a:pt x="5444" y="7436"/>
                      <a:pt x="5444" y="7436"/>
                    </a:cubicBezTo>
                    <a:cubicBezTo>
                      <a:pt x="5400" y="7505"/>
                      <a:pt x="5400" y="7368"/>
                      <a:pt x="5400" y="7368"/>
                    </a:cubicBezTo>
                    <a:cubicBezTo>
                      <a:pt x="5444" y="7231"/>
                      <a:pt x="5533" y="7231"/>
                      <a:pt x="5621" y="7231"/>
                    </a:cubicBezTo>
                    <a:cubicBezTo>
                      <a:pt x="5489" y="7025"/>
                      <a:pt x="5710" y="6888"/>
                      <a:pt x="5666" y="6682"/>
                    </a:cubicBezTo>
                    <a:cubicBezTo>
                      <a:pt x="5666" y="6613"/>
                      <a:pt x="5533" y="6339"/>
                      <a:pt x="5533" y="6408"/>
                    </a:cubicBezTo>
                    <a:cubicBezTo>
                      <a:pt x="5533" y="6408"/>
                      <a:pt x="5400" y="6476"/>
                      <a:pt x="5444" y="6408"/>
                    </a:cubicBezTo>
                    <a:cubicBezTo>
                      <a:pt x="5444" y="6339"/>
                      <a:pt x="5444" y="6339"/>
                      <a:pt x="5489" y="6339"/>
                    </a:cubicBezTo>
                    <a:cubicBezTo>
                      <a:pt x="5533" y="6202"/>
                      <a:pt x="5356" y="6202"/>
                      <a:pt x="5444" y="6133"/>
                    </a:cubicBezTo>
                    <a:cubicBezTo>
                      <a:pt x="5356" y="6202"/>
                      <a:pt x="5311" y="5928"/>
                      <a:pt x="5267" y="5928"/>
                    </a:cubicBezTo>
                    <a:cubicBezTo>
                      <a:pt x="5311" y="5928"/>
                      <a:pt x="5179" y="6133"/>
                      <a:pt x="5179" y="6133"/>
                    </a:cubicBezTo>
                    <a:cubicBezTo>
                      <a:pt x="5179" y="6133"/>
                      <a:pt x="5267" y="6133"/>
                      <a:pt x="5267" y="6202"/>
                    </a:cubicBezTo>
                    <a:cubicBezTo>
                      <a:pt x="5223" y="6202"/>
                      <a:pt x="5223" y="6202"/>
                      <a:pt x="5223" y="6202"/>
                    </a:cubicBezTo>
                    <a:cubicBezTo>
                      <a:pt x="5223" y="6202"/>
                      <a:pt x="4957" y="5996"/>
                      <a:pt x="4869" y="6065"/>
                    </a:cubicBezTo>
                    <a:cubicBezTo>
                      <a:pt x="4913" y="6065"/>
                      <a:pt x="4913" y="6065"/>
                      <a:pt x="4913" y="6065"/>
                    </a:cubicBezTo>
                    <a:cubicBezTo>
                      <a:pt x="4913" y="6065"/>
                      <a:pt x="4780" y="6065"/>
                      <a:pt x="4869" y="5996"/>
                    </a:cubicBezTo>
                    <a:cubicBezTo>
                      <a:pt x="4825" y="5996"/>
                      <a:pt x="4736" y="5996"/>
                      <a:pt x="4736" y="5996"/>
                    </a:cubicBezTo>
                    <a:cubicBezTo>
                      <a:pt x="4780" y="5996"/>
                      <a:pt x="4780" y="5996"/>
                      <a:pt x="4780" y="5996"/>
                    </a:cubicBezTo>
                    <a:cubicBezTo>
                      <a:pt x="4736" y="5996"/>
                      <a:pt x="4648" y="5928"/>
                      <a:pt x="4648" y="5859"/>
                    </a:cubicBezTo>
                    <a:cubicBezTo>
                      <a:pt x="4736" y="5722"/>
                      <a:pt x="4736" y="5928"/>
                      <a:pt x="4780" y="5791"/>
                    </a:cubicBezTo>
                    <a:cubicBezTo>
                      <a:pt x="4692" y="5722"/>
                      <a:pt x="4603" y="5653"/>
                      <a:pt x="4648" y="5448"/>
                    </a:cubicBezTo>
                    <a:cubicBezTo>
                      <a:pt x="4648" y="5311"/>
                      <a:pt x="4780" y="4693"/>
                      <a:pt x="4913" y="4968"/>
                    </a:cubicBezTo>
                    <a:cubicBezTo>
                      <a:pt x="4957" y="4968"/>
                      <a:pt x="4957" y="4968"/>
                      <a:pt x="4957" y="4968"/>
                    </a:cubicBezTo>
                    <a:cubicBezTo>
                      <a:pt x="4913" y="5036"/>
                      <a:pt x="4913" y="5036"/>
                      <a:pt x="4869" y="5105"/>
                    </a:cubicBezTo>
                    <a:cubicBezTo>
                      <a:pt x="4825" y="5242"/>
                      <a:pt x="4825" y="5585"/>
                      <a:pt x="4957" y="5722"/>
                    </a:cubicBezTo>
                    <a:cubicBezTo>
                      <a:pt x="4957" y="5653"/>
                      <a:pt x="4825" y="5379"/>
                      <a:pt x="4957" y="5448"/>
                    </a:cubicBezTo>
                    <a:cubicBezTo>
                      <a:pt x="4957" y="5448"/>
                      <a:pt x="4869" y="5379"/>
                      <a:pt x="4913" y="5311"/>
                    </a:cubicBezTo>
                    <a:cubicBezTo>
                      <a:pt x="4869" y="5311"/>
                      <a:pt x="4869" y="5242"/>
                      <a:pt x="4957" y="5242"/>
                    </a:cubicBezTo>
                    <a:cubicBezTo>
                      <a:pt x="4913" y="5173"/>
                      <a:pt x="4913" y="5173"/>
                      <a:pt x="4913" y="5173"/>
                    </a:cubicBezTo>
                    <a:cubicBezTo>
                      <a:pt x="4913" y="5173"/>
                      <a:pt x="4957" y="5173"/>
                      <a:pt x="5002" y="5173"/>
                    </a:cubicBezTo>
                    <a:cubicBezTo>
                      <a:pt x="4957" y="5173"/>
                      <a:pt x="4913" y="5036"/>
                      <a:pt x="4957" y="5105"/>
                    </a:cubicBezTo>
                    <a:cubicBezTo>
                      <a:pt x="4957" y="5105"/>
                      <a:pt x="4957" y="5105"/>
                      <a:pt x="4957" y="5105"/>
                    </a:cubicBezTo>
                    <a:cubicBezTo>
                      <a:pt x="4957" y="5105"/>
                      <a:pt x="4957" y="5105"/>
                      <a:pt x="4957" y="5105"/>
                    </a:cubicBezTo>
                    <a:cubicBezTo>
                      <a:pt x="4957" y="5036"/>
                      <a:pt x="4957" y="5036"/>
                      <a:pt x="4957" y="5036"/>
                    </a:cubicBezTo>
                    <a:cubicBezTo>
                      <a:pt x="5002" y="5105"/>
                      <a:pt x="5002" y="5105"/>
                      <a:pt x="5002" y="5105"/>
                    </a:cubicBezTo>
                    <a:cubicBezTo>
                      <a:pt x="5002" y="5036"/>
                      <a:pt x="5046" y="4968"/>
                      <a:pt x="5134" y="4968"/>
                    </a:cubicBezTo>
                    <a:cubicBezTo>
                      <a:pt x="5179" y="5036"/>
                      <a:pt x="5134" y="5105"/>
                      <a:pt x="5179" y="5173"/>
                    </a:cubicBezTo>
                    <a:cubicBezTo>
                      <a:pt x="5179" y="5173"/>
                      <a:pt x="5179" y="5173"/>
                      <a:pt x="5179" y="5242"/>
                    </a:cubicBezTo>
                    <a:cubicBezTo>
                      <a:pt x="5179" y="5242"/>
                      <a:pt x="5179" y="5448"/>
                      <a:pt x="5179" y="5516"/>
                    </a:cubicBezTo>
                    <a:cubicBezTo>
                      <a:pt x="5179" y="5516"/>
                      <a:pt x="5179" y="5448"/>
                      <a:pt x="5179" y="5516"/>
                    </a:cubicBezTo>
                    <a:cubicBezTo>
                      <a:pt x="5179" y="5516"/>
                      <a:pt x="5179" y="5516"/>
                      <a:pt x="5179" y="5516"/>
                    </a:cubicBezTo>
                    <a:cubicBezTo>
                      <a:pt x="5223" y="5516"/>
                      <a:pt x="5223" y="5516"/>
                      <a:pt x="5223" y="5448"/>
                    </a:cubicBezTo>
                    <a:cubicBezTo>
                      <a:pt x="5223" y="5448"/>
                      <a:pt x="5223" y="5448"/>
                      <a:pt x="5267" y="5448"/>
                    </a:cubicBezTo>
                    <a:cubicBezTo>
                      <a:pt x="5223" y="5448"/>
                      <a:pt x="5223" y="5379"/>
                      <a:pt x="5223" y="5379"/>
                    </a:cubicBezTo>
                    <a:cubicBezTo>
                      <a:pt x="5223" y="5379"/>
                      <a:pt x="5223" y="5379"/>
                      <a:pt x="5223" y="5379"/>
                    </a:cubicBezTo>
                    <a:cubicBezTo>
                      <a:pt x="5223" y="5379"/>
                      <a:pt x="5223" y="5379"/>
                      <a:pt x="5223" y="5379"/>
                    </a:cubicBezTo>
                    <a:cubicBezTo>
                      <a:pt x="5267" y="5379"/>
                      <a:pt x="5267" y="5448"/>
                      <a:pt x="5267" y="5448"/>
                    </a:cubicBezTo>
                    <a:cubicBezTo>
                      <a:pt x="5267" y="5311"/>
                      <a:pt x="5311" y="5516"/>
                      <a:pt x="5311" y="5585"/>
                    </a:cubicBezTo>
                    <a:cubicBezTo>
                      <a:pt x="5311" y="5516"/>
                      <a:pt x="5311" y="5448"/>
                      <a:pt x="5311" y="5379"/>
                    </a:cubicBezTo>
                    <a:cubicBezTo>
                      <a:pt x="5400" y="5448"/>
                      <a:pt x="5400" y="5448"/>
                      <a:pt x="5400" y="5448"/>
                    </a:cubicBezTo>
                    <a:cubicBezTo>
                      <a:pt x="5356" y="5448"/>
                      <a:pt x="5356" y="5448"/>
                      <a:pt x="5311" y="5379"/>
                    </a:cubicBezTo>
                    <a:cubicBezTo>
                      <a:pt x="5311" y="5311"/>
                      <a:pt x="5356" y="5311"/>
                      <a:pt x="5400" y="5311"/>
                    </a:cubicBezTo>
                    <a:cubicBezTo>
                      <a:pt x="5444" y="5311"/>
                      <a:pt x="5444" y="5311"/>
                      <a:pt x="5444" y="5379"/>
                    </a:cubicBezTo>
                    <a:cubicBezTo>
                      <a:pt x="5444" y="5379"/>
                      <a:pt x="5489" y="5379"/>
                      <a:pt x="5489" y="5379"/>
                    </a:cubicBezTo>
                    <a:cubicBezTo>
                      <a:pt x="5489" y="5379"/>
                      <a:pt x="5533" y="5379"/>
                      <a:pt x="5533" y="5448"/>
                    </a:cubicBezTo>
                    <a:cubicBezTo>
                      <a:pt x="5533" y="5516"/>
                      <a:pt x="5533" y="5516"/>
                      <a:pt x="5533" y="5516"/>
                    </a:cubicBezTo>
                    <a:cubicBezTo>
                      <a:pt x="5533" y="5448"/>
                      <a:pt x="5577" y="5516"/>
                      <a:pt x="5577" y="5516"/>
                    </a:cubicBezTo>
                    <a:cubicBezTo>
                      <a:pt x="5577" y="5585"/>
                      <a:pt x="5533" y="5585"/>
                      <a:pt x="5533" y="5585"/>
                    </a:cubicBezTo>
                    <a:cubicBezTo>
                      <a:pt x="5533" y="5585"/>
                      <a:pt x="5533" y="5585"/>
                      <a:pt x="5533" y="5585"/>
                    </a:cubicBezTo>
                    <a:cubicBezTo>
                      <a:pt x="5489" y="5653"/>
                      <a:pt x="5489" y="5653"/>
                      <a:pt x="5489" y="5653"/>
                    </a:cubicBezTo>
                    <a:cubicBezTo>
                      <a:pt x="5489" y="5653"/>
                      <a:pt x="5577" y="5585"/>
                      <a:pt x="5533" y="5653"/>
                    </a:cubicBezTo>
                    <a:cubicBezTo>
                      <a:pt x="5533" y="5653"/>
                      <a:pt x="5533" y="5722"/>
                      <a:pt x="5533" y="5722"/>
                    </a:cubicBezTo>
                    <a:cubicBezTo>
                      <a:pt x="5577" y="5653"/>
                      <a:pt x="5577" y="5585"/>
                      <a:pt x="5621" y="5585"/>
                    </a:cubicBezTo>
                    <a:cubicBezTo>
                      <a:pt x="5577" y="5585"/>
                      <a:pt x="5577" y="5653"/>
                      <a:pt x="5577" y="5653"/>
                    </a:cubicBezTo>
                    <a:cubicBezTo>
                      <a:pt x="5621" y="5585"/>
                      <a:pt x="5621" y="5791"/>
                      <a:pt x="5621" y="5791"/>
                    </a:cubicBezTo>
                    <a:cubicBezTo>
                      <a:pt x="5621" y="5653"/>
                      <a:pt x="5621" y="5653"/>
                      <a:pt x="5621" y="5653"/>
                    </a:cubicBezTo>
                    <a:cubicBezTo>
                      <a:pt x="5621" y="5722"/>
                      <a:pt x="5621" y="5722"/>
                      <a:pt x="5666" y="5653"/>
                    </a:cubicBezTo>
                    <a:cubicBezTo>
                      <a:pt x="5666" y="5653"/>
                      <a:pt x="5754" y="5653"/>
                      <a:pt x="5754" y="5722"/>
                    </a:cubicBezTo>
                    <a:close/>
                    <a:moveTo>
                      <a:pt x="5179" y="5448"/>
                    </a:moveTo>
                    <a:cubicBezTo>
                      <a:pt x="5134" y="5448"/>
                      <a:pt x="5134" y="5448"/>
                      <a:pt x="5134" y="5448"/>
                    </a:cubicBezTo>
                    <a:lnTo>
                      <a:pt x="5179" y="5448"/>
                    </a:lnTo>
                    <a:close/>
                    <a:moveTo>
                      <a:pt x="5843" y="6202"/>
                    </a:moveTo>
                    <a:cubicBezTo>
                      <a:pt x="5843" y="6133"/>
                      <a:pt x="5843" y="6133"/>
                      <a:pt x="5843" y="6133"/>
                    </a:cubicBezTo>
                    <a:lnTo>
                      <a:pt x="5843" y="6202"/>
                    </a:lnTo>
                    <a:close/>
                    <a:moveTo>
                      <a:pt x="5798" y="6133"/>
                    </a:moveTo>
                    <a:cubicBezTo>
                      <a:pt x="5798" y="6133"/>
                      <a:pt x="5798" y="6133"/>
                      <a:pt x="5798" y="6133"/>
                    </a:cubicBezTo>
                    <a:cubicBezTo>
                      <a:pt x="5798" y="6133"/>
                      <a:pt x="5754" y="6133"/>
                      <a:pt x="5798" y="6133"/>
                    </a:cubicBezTo>
                    <a:close/>
                    <a:moveTo>
                      <a:pt x="6108" y="7779"/>
                    </a:moveTo>
                    <a:cubicBezTo>
                      <a:pt x="6108" y="7779"/>
                      <a:pt x="6108" y="7779"/>
                      <a:pt x="6108" y="7779"/>
                    </a:cubicBezTo>
                    <a:close/>
                    <a:moveTo>
                      <a:pt x="4913" y="2636"/>
                    </a:moveTo>
                    <a:cubicBezTo>
                      <a:pt x="5002" y="2568"/>
                      <a:pt x="5090" y="2636"/>
                      <a:pt x="5134" y="2568"/>
                    </a:cubicBezTo>
                    <a:cubicBezTo>
                      <a:pt x="5179" y="2568"/>
                      <a:pt x="5179" y="2636"/>
                      <a:pt x="5179" y="2636"/>
                    </a:cubicBezTo>
                    <a:cubicBezTo>
                      <a:pt x="5179" y="2568"/>
                      <a:pt x="5223" y="2568"/>
                      <a:pt x="5223" y="2568"/>
                    </a:cubicBezTo>
                    <a:cubicBezTo>
                      <a:pt x="5179" y="2568"/>
                      <a:pt x="5179" y="2568"/>
                      <a:pt x="5179" y="2568"/>
                    </a:cubicBezTo>
                    <a:cubicBezTo>
                      <a:pt x="5134" y="2568"/>
                      <a:pt x="5134" y="2499"/>
                      <a:pt x="5134" y="2431"/>
                    </a:cubicBezTo>
                    <a:cubicBezTo>
                      <a:pt x="4869" y="2088"/>
                      <a:pt x="5267" y="2225"/>
                      <a:pt x="5356" y="2088"/>
                    </a:cubicBezTo>
                    <a:cubicBezTo>
                      <a:pt x="5311" y="2088"/>
                      <a:pt x="5223" y="2088"/>
                      <a:pt x="5223" y="2088"/>
                    </a:cubicBezTo>
                    <a:cubicBezTo>
                      <a:pt x="5311" y="1951"/>
                      <a:pt x="5356" y="1951"/>
                      <a:pt x="5444" y="1951"/>
                    </a:cubicBezTo>
                    <a:cubicBezTo>
                      <a:pt x="5444" y="1882"/>
                      <a:pt x="5311" y="1951"/>
                      <a:pt x="5311" y="1882"/>
                    </a:cubicBezTo>
                    <a:cubicBezTo>
                      <a:pt x="5311" y="1882"/>
                      <a:pt x="5356" y="1676"/>
                      <a:pt x="5356" y="1676"/>
                    </a:cubicBezTo>
                    <a:cubicBezTo>
                      <a:pt x="5400" y="1608"/>
                      <a:pt x="5400" y="1608"/>
                      <a:pt x="5400" y="1608"/>
                    </a:cubicBezTo>
                    <a:cubicBezTo>
                      <a:pt x="5400" y="1608"/>
                      <a:pt x="5400" y="1608"/>
                      <a:pt x="5400" y="1608"/>
                    </a:cubicBezTo>
                    <a:cubicBezTo>
                      <a:pt x="5311" y="1608"/>
                      <a:pt x="5311" y="1813"/>
                      <a:pt x="5267" y="1745"/>
                    </a:cubicBezTo>
                    <a:cubicBezTo>
                      <a:pt x="5267" y="1813"/>
                      <a:pt x="5267" y="1813"/>
                      <a:pt x="5267" y="1813"/>
                    </a:cubicBezTo>
                    <a:cubicBezTo>
                      <a:pt x="5267" y="1813"/>
                      <a:pt x="5046" y="2088"/>
                      <a:pt x="5046" y="2088"/>
                    </a:cubicBezTo>
                    <a:cubicBezTo>
                      <a:pt x="5090" y="1951"/>
                      <a:pt x="5090" y="1951"/>
                      <a:pt x="5090" y="1951"/>
                    </a:cubicBezTo>
                    <a:cubicBezTo>
                      <a:pt x="5090" y="1951"/>
                      <a:pt x="5134" y="1951"/>
                      <a:pt x="5090" y="1951"/>
                    </a:cubicBezTo>
                    <a:cubicBezTo>
                      <a:pt x="5090" y="1951"/>
                      <a:pt x="4957" y="2088"/>
                      <a:pt x="5046" y="1951"/>
                    </a:cubicBezTo>
                    <a:cubicBezTo>
                      <a:pt x="5046" y="1951"/>
                      <a:pt x="5046" y="1951"/>
                      <a:pt x="5046" y="1951"/>
                    </a:cubicBezTo>
                    <a:cubicBezTo>
                      <a:pt x="5002" y="1951"/>
                      <a:pt x="5002" y="1951"/>
                      <a:pt x="5002" y="2019"/>
                    </a:cubicBezTo>
                    <a:cubicBezTo>
                      <a:pt x="5002" y="2019"/>
                      <a:pt x="5002" y="2019"/>
                      <a:pt x="5002" y="2088"/>
                    </a:cubicBezTo>
                    <a:cubicBezTo>
                      <a:pt x="5002" y="2156"/>
                      <a:pt x="4913" y="2156"/>
                      <a:pt x="4869" y="2088"/>
                    </a:cubicBezTo>
                    <a:cubicBezTo>
                      <a:pt x="4869" y="2019"/>
                      <a:pt x="4825" y="2088"/>
                      <a:pt x="4825" y="1951"/>
                    </a:cubicBezTo>
                    <a:cubicBezTo>
                      <a:pt x="4869" y="1882"/>
                      <a:pt x="4957" y="1813"/>
                      <a:pt x="5002" y="1745"/>
                    </a:cubicBezTo>
                    <a:cubicBezTo>
                      <a:pt x="4869" y="1882"/>
                      <a:pt x="4869" y="1882"/>
                      <a:pt x="4780" y="2019"/>
                    </a:cubicBezTo>
                    <a:cubicBezTo>
                      <a:pt x="4780" y="2088"/>
                      <a:pt x="4692" y="1951"/>
                      <a:pt x="4692" y="1951"/>
                    </a:cubicBezTo>
                    <a:cubicBezTo>
                      <a:pt x="4648" y="1882"/>
                      <a:pt x="4869" y="1813"/>
                      <a:pt x="4869" y="1813"/>
                    </a:cubicBezTo>
                    <a:cubicBezTo>
                      <a:pt x="4869" y="1745"/>
                      <a:pt x="4869" y="1745"/>
                      <a:pt x="4869" y="1745"/>
                    </a:cubicBezTo>
                    <a:cubicBezTo>
                      <a:pt x="4869" y="1745"/>
                      <a:pt x="4913" y="1676"/>
                      <a:pt x="4957" y="1676"/>
                    </a:cubicBezTo>
                    <a:cubicBezTo>
                      <a:pt x="4913" y="1676"/>
                      <a:pt x="4913" y="1676"/>
                      <a:pt x="4913" y="1676"/>
                    </a:cubicBezTo>
                    <a:cubicBezTo>
                      <a:pt x="4825" y="1745"/>
                      <a:pt x="4736" y="1882"/>
                      <a:pt x="4648" y="1813"/>
                    </a:cubicBezTo>
                    <a:cubicBezTo>
                      <a:pt x="4603" y="1813"/>
                      <a:pt x="4603" y="1813"/>
                      <a:pt x="4603" y="1745"/>
                    </a:cubicBezTo>
                    <a:cubicBezTo>
                      <a:pt x="4603" y="1676"/>
                      <a:pt x="4692" y="1745"/>
                      <a:pt x="4692" y="1676"/>
                    </a:cubicBezTo>
                    <a:cubicBezTo>
                      <a:pt x="4603" y="1676"/>
                      <a:pt x="4692" y="1608"/>
                      <a:pt x="4692" y="1539"/>
                    </a:cubicBezTo>
                    <a:cubicBezTo>
                      <a:pt x="4692" y="1471"/>
                      <a:pt x="4780" y="1608"/>
                      <a:pt x="4780" y="1539"/>
                    </a:cubicBezTo>
                    <a:cubicBezTo>
                      <a:pt x="4736" y="1471"/>
                      <a:pt x="4736" y="1471"/>
                      <a:pt x="4736" y="1471"/>
                    </a:cubicBezTo>
                    <a:cubicBezTo>
                      <a:pt x="4736" y="1539"/>
                      <a:pt x="4603" y="1608"/>
                      <a:pt x="4603" y="1608"/>
                    </a:cubicBezTo>
                    <a:cubicBezTo>
                      <a:pt x="4559" y="1539"/>
                      <a:pt x="4648" y="1471"/>
                      <a:pt x="4648" y="1471"/>
                    </a:cubicBezTo>
                    <a:cubicBezTo>
                      <a:pt x="4648" y="1471"/>
                      <a:pt x="4648" y="1471"/>
                      <a:pt x="4648" y="1471"/>
                    </a:cubicBezTo>
                    <a:cubicBezTo>
                      <a:pt x="4603" y="1402"/>
                      <a:pt x="4603" y="1402"/>
                      <a:pt x="4603" y="1402"/>
                    </a:cubicBezTo>
                    <a:cubicBezTo>
                      <a:pt x="4603" y="1402"/>
                      <a:pt x="4603" y="1539"/>
                      <a:pt x="4559" y="1539"/>
                    </a:cubicBezTo>
                    <a:cubicBezTo>
                      <a:pt x="4559" y="1471"/>
                      <a:pt x="4559" y="1471"/>
                      <a:pt x="4559" y="1471"/>
                    </a:cubicBezTo>
                    <a:cubicBezTo>
                      <a:pt x="4515" y="1471"/>
                      <a:pt x="4515" y="1471"/>
                      <a:pt x="4515" y="1471"/>
                    </a:cubicBezTo>
                    <a:cubicBezTo>
                      <a:pt x="4559" y="1333"/>
                      <a:pt x="4603" y="1333"/>
                      <a:pt x="4692" y="1333"/>
                    </a:cubicBezTo>
                    <a:cubicBezTo>
                      <a:pt x="4648" y="1333"/>
                      <a:pt x="4692" y="1196"/>
                      <a:pt x="4692" y="1333"/>
                    </a:cubicBezTo>
                    <a:cubicBezTo>
                      <a:pt x="4692" y="1265"/>
                      <a:pt x="4736" y="1059"/>
                      <a:pt x="4780" y="1196"/>
                    </a:cubicBezTo>
                    <a:cubicBezTo>
                      <a:pt x="4825" y="1196"/>
                      <a:pt x="4780" y="1265"/>
                      <a:pt x="4825" y="1265"/>
                    </a:cubicBezTo>
                    <a:cubicBezTo>
                      <a:pt x="4825" y="1265"/>
                      <a:pt x="4825" y="1265"/>
                      <a:pt x="4825" y="1196"/>
                    </a:cubicBezTo>
                    <a:cubicBezTo>
                      <a:pt x="4825" y="1196"/>
                      <a:pt x="4825" y="1196"/>
                      <a:pt x="4825" y="1196"/>
                    </a:cubicBezTo>
                    <a:cubicBezTo>
                      <a:pt x="4869" y="1196"/>
                      <a:pt x="4869" y="1265"/>
                      <a:pt x="4913" y="1333"/>
                    </a:cubicBezTo>
                    <a:cubicBezTo>
                      <a:pt x="4913" y="1265"/>
                      <a:pt x="4869" y="1196"/>
                      <a:pt x="4913" y="1196"/>
                    </a:cubicBezTo>
                    <a:cubicBezTo>
                      <a:pt x="4913" y="1196"/>
                      <a:pt x="4913" y="1265"/>
                      <a:pt x="4957" y="1265"/>
                    </a:cubicBezTo>
                    <a:cubicBezTo>
                      <a:pt x="4913" y="1196"/>
                      <a:pt x="4913" y="1196"/>
                      <a:pt x="4913" y="1196"/>
                    </a:cubicBezTo>
                    <a:cubicBezTo>
                      <a:pt x="4957" y="1265"/>
                      <a:pt x="4957" y="1265"/>
                      <a:pt x="4957" y="1265"/>
                    </a:cubicBezTo>
                    <a:cubicBezTo>
                      <a:pt x="4957" y="1265"/>
                      <a:pt x="4957" y="1265"/>
                      <a:pt x="4957" y="1196"/>
                    </a:cubicBezTo>
                    <a:cubicBezTo>
                      <a:pt x="4913" y="1196"/>
                      <a:pt x="4825" y="1196"/>
                      <a:pt x="4825" y="1128"/>
                    </a:cubicBezTo>
                    <a:cubicBezTo>
                      <a:pt x="4913" y="922"/>
                      <a:pt x="4913" y="922"/>
                      <a:pt x="4913" y="922"/>
                    </a:cubicBezTo>
                    <a:cubicBezTo>
                      <a:pt x="4957" y="991"/>
                      <a:pt x="5046" y="991"/>
                      <a:pt x="5046" y="1059"/>
                    </a:cubicBezTo>
                    <a:cubicBezTo>
                      <a:pt x="5046" y="1059"/>
                      <a:pt x="5046" y="1059"/>
                      <a:pt x="5046" y="1059"/>
                    </a:cubicBezTo>
                    <a:cubicBezTo>
                      <a:pt x="5046" y="1059"/>
                      <a:pt x="5046" y="1059"/>
                      <a:pt x="5046" y="1059"/>
                    </a:cubicBezTo>
                    <a:cubicBezTo>
                      <a:pt x="5090" y="1059"/>
                      <a:pt x="5179" y="1196"/>
                      <a:pt x="5179" y="1196"/>
                    </a:cubicBezTo>
                    <a:cubicBezTo>
                      <a:pt x="5179" y="1196"/>
                      <a:pt x="5046" y="853"/>
                      <a:pt x="5090" y="922"/>
                    </a:cubicBezTo>
                    <a:cubicBezTo>
                      <a:pt x="5134" y="922"/>
                      <a:pt x="5134" y="853"/>
                      <a:pt x="5090" y="853"/>
                    </a:cubicBezTo>
                    <a:cubicBezTo>
                      <a:pt x="5179" y="853"/>
                      <a:pt x="5179" y="853"/>
                      <a:pt x="5179" y="853"/>
                    </a:cubicBezTo>
                    <a:cubicBezTo>
                      <a:pt x="5179" y="785"/>
                      <a:pt x="5179" y="785"/>
                      <a:pt x="5179" y="785"/>
                    </a:cubicBezTo>
                    <a:cubicBezTo>
                      <a:pt x="5179" y="716"/>
                      <a:pt x="5134" y="648"/>
                      <a:pt x="5223" y="785"/>
                    </a:cubicBezTo>
                    <a:cubicBezTo>
                      <a:pt x="5223" y="785"/>
                      <a:pt x="5223" y="785"/>
                      <a:pt x="5223" y="785"/>
                    </a:cubicBezTo>
                    <a:cubicBezTo>
                      <a:pt x="5223" y="716"/>
                      <a:pt x="5267" y="853"/>
                      <a:pt x="5311" y="785"/>
                    </a:cubicBezTo>
                    <a:cubicBezTo>
                      <a:pt x="5311" y="716"/>
                      <a:pt x="5223" y="785"/>
                      <a:pt x="5223" y="648"/>
                    </a:cubicBezTo>
                    <a:cubicBezTo>
                      <a:pt x="5179" y="648"/>
                      <a:pt x="5267" y="511"/>
                      <a:pt x="5267" y="579"/>
                    </a:cubicBezTo>
                    <a:cubicBezTo>
                      <a:pt x="5267" y="579"/>
                      <a:pt x="5267" y="579"/>
                      <a:pt x="5267" y="579"/>
                    </a:cubicBezTo>
                    <a:cubicBezTo>
                      <a:pt x="5267" y="648"/>
                      <a:pt x="5267" y="648"/>
                      <a:pt x="5267" y="648"/>
                    </a:cubicBezTo>
                    <a:cubicBezTo>
                      <a:pt x="5267" y="579"/>
                      <a:pt x="5311" y="579"/>
                      <a:pt x="5311" y="579"/>
                    </a:cubicBezTo>
                    <a:cubicBezTo>
                      <a:pt x="5311" y="648"/>
                      <a:pt x="5311" y="648"/>
                      <a:pt x="5311" y="648"/>
                    </a:cubicBezTo>
                    <a:cubicBezTo>
                      <a:pt x="5311" y="648"/>
                      <a:pt x="5311" y="648"/>
                      <a:pt x="5356" y="648"/>
                    </a:cubicBezTo>
                    <a:cubicBezTo>
                      <a:pt x="5311" y="648"/>
                      <a:pt x="5311" y="648"/>
                      <a:pt x="5311" y="648"/>
                    </a:cubicBezTo>
                    <a:cubicBezTo>
                      <a:pt x="5356" y="648"/>
                      <a:pt x="5356" y="648"/>
                      <a:pt x="5356" y="648"/>
                    </a:cubicBezTo>
                    <a:cubicBezTo>
                      <a:pt x="5356" y="579"/>
                      <a:pt x="5356" y="579"/>
                      <a:pt x="5356" y="579"/>
                    </a:cubicBezTo>
                    <a:cubicBezTo>
                      <a:pt x="5356" y="579"/>
                      <a:pt x="5356" y="579"/>
                      <a:pt x="5356" y="579"/>
                    </a:cubicBezTo>
                    <a:cubicBezTo>
                      <a:pt x="5400" y="648"/>
                      <a:pt x="5444" y="785"/>
                      <a:pt x="5444" y="853"/>
                    </a:cubicBezTo>
                    <a:cubicBezTo>
                      <a:pt x="5489" y="853"/>
                      <a:pt x="5489" y="853"/>
                      <a:pt x="5489" y="853"/>
                    </a:cubicBezTo>
                    <a:cubicBezTo>
                      <a:pt x="5489" y="785"/>
                      <a:pt x="5356" y="579"/>
                      <a:pt x="5400" y="511"/>
                    </a:cubicBezTo>
                    <a:cubicBezTo>
                      <a:pt x="5400" y="511"/>
                      <a:pt x="5356" y="511"/>
                      <a:pt x="5400" y="511"/>
                    </a:cubicBezTo>
                    <a:cubicBezTo>
                      <a:pt x="5577" y="442"/>
                      <a:pt x="5577" y="648"/>
                      <a:pt x="5666" y="785"/>
                    </a:cubicBezTo>
                    <a:cubicBezTo>
                      <a:pt x="5666" y="716"/>
                      <a:pt x="5577" y="579"/>
                      <a:pt x="5621" y="579"/>
                    </a:cubicBezTo>
                    <a:cubicBezTo>
                      <a:pt x="5666" y="373"/>
                      <a:pt x="5710" y="579"/>
                      <a:pt x="5754" y="579"/>
                    </a:cubicBezTo>
                    <a:cubicBezTo>
                      <a:pt x="5754" y="511"/>
                      <a:pt x="5754" y="511"/>
                      <a:pt x="5754" y="511"/>
                    </a:cubicBezTo>
                    <a:cubicBezTo>
                      <a:pt x="5798" y="442"/>
                      <a:pt x="5843" y="442"/>
                      <a:pt x="5843" y="511"/>
                    </a:cubicBezTo>
                    <a:cubicBezTo>
                      <a:pt x="5887" y="511"/>
                      <a:pt x="5798" y="579"/>
                      <a:pt x="5843" y="579"/>
                    </a:cubicBezTo>
                    <a:cubicBezTo>
                      <a:pt x="5887" y="511"/>
                      <a:pt x="5887" y="511"/>
                      <a:pt x="5887" y="511"/>
                    </a:cubicBezTo>
                    <a:cubicBezTo>
                      <a:pt x="5887" y="511"/>
                      <a:pt x="5887" y="579"/>
                      <a:pt x="5887" y="579"/>
                    </a:cubicBezTo>
                    <a:cubicBezTo>
                      <a:pt x="5887" y="579"/>
                      <a:pt x="5887" y="579"/>
                      <a:pt x="5887" y="579"/>
                    </a:cubicBezTo>
                    <a:cubicBezTo>
                      <a:pt x="5931" y="511"/>
                      <a:pt x="5931" y="511"/>
                      <a:pt x="5931" y="511"/>
                    </a:cubicBezTo>
                    <a:cubicBezTo>
                      <a:pt x="5931" y="648"/>
                      <a:pt x="5975" y="579"/>
                      <a:pt x="6020" y="579"/>
                    </a:cubicBezTo>
                    <a:cubicBezTo>
                      <a:pt x="6108" y="716"/>
                      <a:pt x="5798" y="785"/>
                      <a:pt x="5975" y="785"/>
                    </a:cubicBezTo>
                    <a:cubicBezTo>
                      <a:pt x="5975" y="785"/>
                      <a:pt x="6064" y="648"/>
                      <a:pt x="6064" y="648"/>
                    </a:cubicBezTo>
                    <a:cubicBezTo>
                      <a:pt x="6108" y="716"/>
                      <a:pt x="6108" y="716"/>
                      <a:pt x="6108" y="716"/>
                    </a:cubicBezTo>
                    <a:cubicBezTo>
                      <a:pt x="6064" y="648"/>
                      <a:pt x="6152" y="579"/>
                      <a:pt x="6108" y="648"/>
                    </a:cubicBezTo>
                    <a:cubicBezTo>
                      <a:pt x="6152" y="785"/>
                      <a:pt x="6241" y="853"/>
                      <a:pt x="6241" y="922"/>
                    </a:cubicBezTo>
                    <a:cubicBezTo>
                      <a:pt x="6241" y="853"/>
                      <a:pt x="6241" y="853"/>
                      <a:pt x="6241" y="853"/>
                    </a:cubicBezTo>
                    <a:cubicBezTo>
                      <a:pt x="6285" y="785"/>
                      <a:pt x="6330" y="1059"/>
                      <a:pt x="6330" y="1059"/>
                    </a:cubicBezTo>
                    <a:cubicBezTo>
                      <a:pt x="6330" y="1196"/>
                      <a:pt x="6197" y="1333"/>
                      <a:pt x="6152" y="1402"/>
                    </a:cubicBezTo>
                    <a:cubicBezTo>
                      <a:pt x="6152" y="1402"/>
                      <a:pt x="6064" y="1402"/>
                      <a:pt x="6064" y="1471"/>
                    </a:cubicBezTo>
                    <a:cubicBezTo>
                      <a:pt x="6152" y="1402"/>
                      <a:pt x="6064" y="1471"/>
                      <a:pt x="6064" y="1471"/>
                    </a:cubicBezTo>
                    <a:cubicBezTo>
                      <a:pt x="5975" y="1539"/>
                      <a:pt x="5931" y="1471"/>
                      <a:pt x="5843" y="1402"/>
                    </a:cubicBezTo>
                    <a:cubicBezTo>
                      <a:pt x="5887" y="1471"/>
                      <a:pt x="5887" y="1471"/>
                      <a:pt x="5887" y="1539"/>
                    </a:cubicBezTo>
                    <a:cubicBezTo>
                      <a:pt x="5931" y="1539"/>
                      <a:pt x="5975" y="1471"/>
                      <a:pt x="6020" y="1539"/>
                    </a:cubicBezTo>
                    <a:cubicBezTo>
                      <a:pt x="6020" y="1539"/>
                      <a:pt x="5798" y="1745"/>
                      <a:pt x="5798" y="1745"/>
                    </a:cubicBezTo>
                    <a:cubicBezTo>
                      <a:pt x="5843" y="1745"/>
                      <a:pt x="5843" y="1745"/>
                      <a:pt x="5843" y="1745"/>
                    </a:cubicBezTo>
                    <a:cubicBezTo>
                      <a:pt x="5798" y="1813"/>
                      <a:pt x="5798" y="1813"/>
                      <a:pt x="5798" y="1813"/>
                    </a:cubicBezTo>
                    <a:cubicBezTo>
                      <a:pt x="5887" y="1676"/>
                      <a:pt x="6064" y="1539"/>
                      <a:pt x="6152" y="1539"/>
                    </a:cubicBezTo>
                    <a:cubicBezTo>
                      <a:pt x="6152" y="1539"/>
                      <a:pt x="6152" y="1539"/>
                      <a:pt x="6152" y="1539"/>
                    </a:cubicBezTo>
                    <a:cubicBezTo>
                      <a:pt x="6152" y="1608"/>
                      <a:pt x="5975" y="1882"/>
                      <a:pt x="5975" y="1882"/>
                    </a:cubicBezTo>
                    <a:cubicBezTo>
                      <a:pt x="5887" y="2019"/>
                      <a:pt x="5798" y="2362"/>
                      <a:pt x="5666" y="2293"/>
                    </a:cubicBezTo>
                    <a:cubicBezTo>
                      <a:pt x="5710" y="2362"/>
                      <a:pt x="5710" y="2362"/>
                      <a:pt x="5666" y="2362"/>
                    </a:cubicBezTo>
                    <a:cubicBezTo>
                      <a:pt x="5666" y="2431"/>
                      <a:pt x="5798" y="2293"/>
                      <a:pt x="5754" y="2362"/>
                    </a:cubicBezTo>
                    <a:cubicBezTo>
                      <a:pt x="5798" y="2362"/>
                      <a:pt x="5754" y="2431"/>
                      <a:pt x="5754" y="2431"/>
                    </a:cubicBezTo>
                    <a:cubicBezTo>
                      <a:pt x="5754" y="2431"/>
                      <a:pt x="5754" y="2431"/>
                      <a:pt x="5754" y="2431"/>
                    </a:cubicBezTo>
                    <a:cubicBezTo>
                      <a:pt x="5798" y="2431"/>
                      <a:pt x="5666" y="2568"/>
                      <a:pt x="5666" y="2568"/>
                    </a:cubicBezTo>
                    <a:cubicBezTo>
                      <a:pt x="5666" y="2568"/>
                      <a:pt x="5666" y="2568"/>
                      <a:pt x="5666" y="2568"/>
                    </a:cubicBezTo>
                    <a:cubicBezTo>
                      <a:pt x="5621" y="2499"/>
                      <a:pt x="5621" y="2499"/>
                      <a:pt x="5621" y="2499"/>
                    </a:cubicBezTo>
                    <a:cubicBezTo>
                      <a:pt x="5621" y="2499"/>
                      <a:pt x="5621" y="2499"/>
                      <a:pt x="5577" y="2499"/>
                    </a:cubicBezTo>
                    <a:cubicBezTo>
                      <a:pt x="5577" y="2499"/>
                      <a:pt x="5577" y="2499"/>
                      <a:pt x="5577" y="2499"/>
                    </a:cubicBezTo>
                    <a:cubicBezTo>
                      <a:pt x="5577" y="2431"/>
                      <a:pt x="5533" y="2499"/>
                      <a:pt x="5533" y="2499"/>
                    </a:cubicBezTo>
                    <a:cubicBezTo>
                      <a:pt x="5533" y="2499"/>
                      <a:pt x="5621" y="2499"/>
                      <a:pt x="5621" y="2499"/>
                    </a:cubicBezTo>
                    <a:cubicBezTo>
                      <a:pt x="5621" y="2568"/>
                      <a:pt x="5621" y="2636"/>
                      <a:pt x="5621" y="2636"/>
                    </a:cubicBezTo>
                    <a:cubicBezTo>
                      <a:pt x="5621" y="2568"/>
                      <a:pt x="5533" y="2705"/>
                      <a:pt x="5489" y="2705"/>
                    </a:cubicBezTo>
                    <a:cubicBezTo>
                      <a:pt x="5444" y="2705"/>
                      <a:pt x="5444" y="2705"/>
                      <a:pt x="5444" y="2705"/>
                    </a:cubicBezTo>
                    <a:cubicBezTo>
                      <a:pt x="5444" y="2636"/>
                      <a:pt x="5444" y="2636"/>
                      <a:pt x="5444" y="2636"/>
                    </a:cubicBezTo>
                    <a:cubicBezTo>
                      <a:pt x="5444" y="2636"/>
                      <a:pt x="5400" y="2636"/>
                      <a:pt x="5400" y="2636"/>
                    </a:cubicBezTo>
                    <a:cubicBezTo>
                      <a:pt x="5400" y="2636"/>
                      <a:pt x="5400" y="2636"/>
                      <a:pt x="5400" y="2636"/>
                    </a:cubicBezTo>
                    <a:cubicBezTo>
                      <a:pt x="5444" y="2705"/>
                      <a:pt x="5444" y="2705"/>
                      <a:pt x="5489" y="2705"/>
                    </a:cubicBezTo>
                    <a:cubicBezTo>
                      <a:pt x="5400" y="2705"/>
                      <a:pt x="5400" y="2705"/>
                      <a:pt x="5400" y="2705"/>
                    </a:cubicBezTo>
                    <a:cubicBezTo>
                      <a:pt x="5400" y="2705"/>
                      <a:pt x="5400" y="2705"/>
                      <a:pt x="5400" y="2705"/>
                    </a:cubicBezTo>
                    <a:cubicBezTo>
                      <a:pt x="5356" y="2705"/>
                      <a:pt x="5400" y="2773"/>
                      <a:pt x="5400" y="2773"/>
                    </a:cubicBezTo>
                    <a:cubicBezTo>
                      <a:pt x="5356" y="2705"/>
                      <a:pt x="5356" y="2705"/>
                      <a:pt x="5356" y="2705"/>
                    </a:cubicBezTo>
                    <a:cubicBezTo>
                      <a:pt x="5400" y="2773"/>
                      <a:pt x="5400" y="2773"/>
                      <a:pt x="5400" y="2773"/>
                    </a:cubicBezTo>
                    <a:cubicBezTo>
                      <a:pt x="5356" y="2773"/>
                      <a:pt x="5356" y="2773"/>
                      <a:pt x="5356" y="2773"/>
                    </a:cubicBezTo>
                    <a:cubicBezTo>
                      <a:pt x="5533" y="2773"/>
                      <a:pt x="5533" y="2773"/>
                      <a:pt x="5533" y="2773"/>
                    </a:cubicBezTo>
                    <a:cubicBezTo>
                      <a:pt x="5533" y="2911"/>
                      <a:pt x="5533" y="2911"/>
                      <a:pt x="5533" y="2911"/>
                    </a:cubicBezTo>
                    <a:cubicBezTo>
                      <a:pt x="5400" y="2773"/>
                      <a:pt x="5400" y="2773"/>
                      <a:pt x="5400" y="2773"/>
                    </a:cubicBezTo>
                    <a:cubicBezTo>
                      <a:pt x="5356" y="2911"/>
                      <a:pt x="5356" y="2911"/>
                      <a:pt x="5356" y="2911"/>
                    </a:cubicBezTo>
                    <a:cubicBezTo>
                      <a:pt x="5356" y="2911"/>
                      <a:pt x="5356" y="2911"/>
                      <a:pt x="5356" y="2911"/>
                    </a:cubicBezTo>
                    <a:cubicBezTo>
                      <a:pt x="5356" y="2911"/>
                      <a:pt x="5311" y="2979"/>
                      <a:pt x="5311" y="3048"/>
                    </a:cubicBezTo>
                    <a:cubicBezTo>
                      <a:pt x="5356" y="2979"/>
                      <a:pt x="5400" y="2842"/>
                      <a:pt x="5489" y="2911"/>
                    </a:cubicBezTo>
                    <a:cubicBezTo>
                      <a:pt x="5489" y="2979"/>
                      <a:pt x="5444" y="2979"/>
                      <a:pt x="5444" y="2979"/>
                    </a:cubicBezTo>
                    <a:cubicBezTo>
                      <a:pt x="5533" y="2979"/>
                      <a:pt x="5533" y="2979"/>
                      <a:pt x="5533" y="2979"/>
                    </a:cubicBezTo>
                    <a:cubicBezTo>
                      <a:pt x="5621" y="3116"/>
                      <a:pt x="5444" y="3116"/>
                      <a:pt x="5444" y="3116"/>
                    </a:cubicBezTo>
                    <a:cubicBezTo>
                      <a:pt x="5444" y="3116"/>
                      <a:pt x="5577" y="3185"/>
                      <a:pt x="5489" y="3253"/>
                    </a:cubicBezTo>
                    <a:cubicBezTo>
                      <a:pt x="5489" y="3253"/>
                      <a:pt x="5489" y="3253"/>
                      <a:pt x="5489" y="3253"/>
                    </a:cubicBezTo>
                    <a:cubicBezTo>
                      <a:pt x="5400" y="3253"/>
                      <a:pt x="5400" y="3322"/>
                      <a:pt x="5489" y="3322"/>
                    </a:cubicBezTo>
                    <a:cubicBezTo>
                      <a:pt x="5489" y="3322"/>
                      <a:pt x="5356" y="3459"/>
                      <a:pt x="5356" y="3459"/>
                    </a:cubicBezTo>
                    <a:cubicBezTo>
                      <a:pt x="5356" y="3459"/>
                      <a:pt x="5311" y="3733"/>
                      <a:pt x="5311" y="3665"/>
                    </a:cubicBezTo>
                    <a:cubicBezTo>
                      <a:pt x="5179" y="3665"/>
                      <a:pt x="5179" y="3665"/>
                      <a:pt x="5090" y="3528"/>
                    </a:cubicBezTo>
                    <a:cubicBezTo>
                      <a:pt x="5134" y="3665"/>
                      <a:pt x="5134" y="3665"/>
                      <a:pt x="5134" y="3665"/>
                    </a:cubicBezTo>
                    <a:cubicBezTo>
                      <a:pt x="5090" y="3733"/>
                      <a:pt x="5134" y="3665"/>
                      <a:pt x="5090" y="3665"/>
                    </a:cubicBezTo>
                    <a:cubicBezTo>
                      <a:pt x="5090" y="3665"/>
                      <a:pt x="5134" y="3733"/>
                      <a:pt x="5134" y="3733"/>
                    </a:cubicBezTo>
                    <a:cubicBezTo>
                      <a:pt x="5179" y="3665"/>
                      <a:pt x="5179" y="3665"/>
                      <a:pt x="5179" y="3665"/>
                    </a:cubicBezTo>
                    <a:cubicBezTo>
                      <a:pt x="5223" y="3733"/>
                      <a:pt x="5223" y="3733"/>
                      <a:pt x="5223" y="3733"/>
                    </a:cubicBezTo>
                    <a:cubicBezTo>
                      <a:pt x="5223" y="3733"/>
                      <a:pt x="5223" y="3733"/>
                      <a:pt x="5223" y="3733"/>
                    </a:cubicBezTo>
                    <a:cubicBezTo>
                      <a:pt x="5223" y="3665"/>
                      <a:pt x="5223" y="3665"/>
                      <a:pt x="5223" y="3665"/>
                    </a:cubicBezTo>
                    <a:cubicBezTo>
                      <a:pt x="5267" y="3733"/>
                      <a:pt x="5267" y="3802"/>
                      <a:pt x="5311" y="3871"/>
                    </a:cubicBezTo>
                    <a:cubicBezTo>
                      <a:pt x="5311" y="3733"/>
                      <a:pt x="5400" y="3939"/>
                      <a:pt x="5311" y="3939"/>
                    </a:cubicBezTo>
                    <a:cubicBezTo>
                      <a:pt x="5267" y="4008"/>
                      <a:pt x="5223" y="4145"/>
                      <a:pt x="5179" y="4145"/>
                    </a:cubicBezTo>
                    <a:cubicBezTo>
                      <a:pt x="5179" y="4008"/>
                      <a:pt x="5179" y="4008"/>
                      <a:pt x="5179" y="4008"/>
                    </a:cubicBezTo>
                    <a:cubicBezTo>
                      <a:pt x="5179" y="4008"/>
                      <a:pt x="5179" y="4008"/>
                      <a:pt x="5134" y="4008"/>
                    </a:cubicBezTo>
                    <a:cubicBezTo>
                      <a:pt x="5134" y="3939"/>
                      <a:pt x="5134" y="3939"/>
                      <a:pt x="5134" y="3939"/>
                    </a:cubicBezTo>
                    <a:cubicBezTo>
                      <a:pt x="5134" y="4008"/>
                      <a:pt x="5134" y="4008"/>
                      <a:pt x="5134" y="4008"/>
                    </a:cubicBezTo>
                    <a:cubicBezTo>
                      <a:pt x="5090" y="4008"/>
                      <a:pt x="5002" y="3939"/>
                      <a:pt x="5002" y="4008"/>
                    </a:cubicBezTo>
                    <a:cubicBezTo>
                      <a:pt x="5002" y="4008"/>
                      <a:pt x="5002" y="3939"/>
                      <a:pt x="4957" y="3939"/>
                    </a:cubicBezTo>
                    <a:cubicBezTo>
                      <a:pt x="4957" y="3939"/>
                      <a:pt x="5002" y="4076"/>
                      <a:pt x="4913" y="3939"/>
                    </a:cubicBezTo>
                    <a:cubicBezTo>
                      <a:pt x="4913" y="4008"/>
                      <a:pt x="4913" y="4008"/>
                      <a:pt x="4913" y="4008"/>
                    </a:cubicBezTo>
                    <a:cubicBezTo>
                      <a:pt x="5046" y="4076"/>
                      <a:pt x="4825" y="4076"/>
                      <a:pt x="4869" y="4008"/>
                    </a:cubicBezTo>
                    <a:cubicBezTo>
                      <a:pt x="4825" y="4008"/>
                      <a:pt x="4825" y="4008"/>
                      <a:pt x="4825" y="4008"/>
                    </a:cubicBezTo>
                    <a:cubicBezTo>
                      <a:pt x="4869" y="4145"/>
                      <a:pt x="4780" y="4008"/>
                      <a:pt x="4780" y="3939"/>
                    </a:cubicBezTo>
                    <a:cubicBezTo>
                      <a:pt x="4780" y="4008"/>
                      <a:pt x="4780" y="4145"/>
                      <a:pt x="4780" y="4008"/>
                    </a:cubicBezTo>
                    <a:cubicBezTo>
                      <a:pt x="4736" y="4076"/>
                      <a:pt x="4736" y="3871"/>
                      <a:pt x="4736" y="3871"/>
                    </a:cubicBezTo>
                    <a:cubicBezTo>
                      <a:pt x="4736" y="3802"/>
                      <a:pt x="4692" y="4008"/>
                      <a:pt x="4692" y="4008"/>
                    </a:cubicBezTo>
                    <a:cubicBezTo>
                      <a:pt x="4692" y="3802"/>
                      <a:pt x="4692" y="3802"/>
                      <a:pt x="4692" y="3802"/>
                    </a:cubicBezTo>
                    <a:cubicBezTo>
                      <a:pt x="4736" y="3733"/>
                      <a:pt x="4780" y="3733"/>
                      <a:pt x="4825" y="3733"/>
                    </a:cubicBezTo>
                    <a:cubicBezTo>
                      <a:pt x="4825" y="3733"/>
                      <a:pt x="4825" y="3733"/>
                      <a:pt x="4825" y="3733"/>
                    </a:cubicBezTo>
                    <a:cubicBezTo>
                      <a:pt x="4780" y="3733"/>
                      <a:pt x="4780" y="3733"/>
                      <a:pt x="4780" y="3733"/>
                    </a:cubicBezTo>
                    <a:cubicBezTo>
                      <a:pt x="4825" y="3665"/>
                      <a:pt x="4825" y="3665"/>
                      <a:pt x="4825" y="3665"/>
                    </a:cubicBezTo>
                    <a:cubicBezTo>
                      <a:pt x="4780" y="3665"/>
                      <a:pt x="4780" y="3665"/>
                      <a:pt x="4780" y="3665"/>
                    </a:cubicBezTo>
                    <a:cubicBezTo>
                      <a:pt x="4825" y="3665"/>
                      <a:pt x="4825" y="3665"/>
                      <a:pt x="4825" y="3665"/>
                    </a:cubicBezTo>
                    <a:cubicBezTo>
                      <a:pt x="4736" y="3665"/>
                      <a:pt x="4780" y="3528"/>
                      <a:pt x="4736" y="3459"/>
                    </a:cubicBezTo>
                    <a:cubicBezTo>
                      <a:pt x="4780" y="3459"/>
                      <a:pt x="4825" y="3459"/>
                      <a:pt x="4869" y="3459"/>
                    </a:cubicBezTo>
                    <a:cubicBezTo>
                      <a:pt x="4913" y="3528"/>
                      <a:pt x="4913" y="3528"/>
                      <a:pt x="4913" y="3596"/>
                    </a:cubicBezTo>
                    <a:cubicBezTo>
                      <a:pt x="4913" y="3528"/>
                      <a:pt x="4913" y="3528"/>
                      <a:pt x="4913" y="3528"/>
                    </a:cubicBezTo>
                    <a:cubicBezTo>
                      <a:pt x="4913" y="3459"/>
                      <a:pt x="4957" y="3391"/>
                      <a:pt x="4913" y="3459"/>
                    </a:cubicBezTo>
                    <a:cubicBezTo>
                      <a:pt x="4913" y="3391"/>
                      <a:pt x="4957" y="3459"/>
                      <a:pt x="4957" y="3391"/>
                    </a:cubicBezTo>
                    <a:cubicBezTo>
                      <a:pt x="4957" y="3391"/>
                      <a:pt x="4869" y="3391"/>
                      <a:pt x="4913" y="3322"/>
                    </a:cubicBezTo>
                    <a:cubicBezTo>
                      <a:pt x="4957" y="3322"/>
                      <a:pt x="4957" y="3322"/>
                      <a:pt x="4957" y="3322"/>
                    </a:cubicBezTo>
                    <a:cubicBezTo>
                      <a:pt x="4957" y="3322"/>
                      <a:pt x="4913" y="3322"/>
                      <a:pt x="5002" y="3253"/>
                    </a:cubicBezTo>
                    <a:cubicBezTo>
                      <a:pt x="4957" y="3253"/>
                      <a:pt x="4957" y="3253"/>
                      <a:pt x="4913" y="3253"/>
                    </a:cubicBezTo>
                    <a:cubicBezTo>
                      <a:pt x="4957" y="3116"/>
                      <a:pt x="4957" y="3116"/>
                      <a:pt x="4957" y="3116"/>
                    </a:cubicBezTo>
                    <a:cubicBezTo>
                      <a:pt x="4957" y="3185"/>
                      <a:pt x="4869" y="3391"/>
                      <a:pt x="4869" y="3322"/>
                    </a:cubicBezTo>
                    <a:cubicBezTo>
                      <a:pt x="4825" y="3253"/>
                      <a:pt x="4825" y="3253"/>
                      <a:pt x="4825" y="3253"/>
                    </a:cubicBezTo>
                    <a:cubicBezTo>
                      <a:pt x="4825" y="3253"/>
                      <a:pt x="4825" y="3253"/>
                      <a:pt x="4825" y="3253"/>
                    </a:cubicBezTo>
                    <a:cubicBezTo>
                      <a:pt x="4869" y="3391"/>
                      <a:pt x="4692" y="3116"/>
                      <a:pt x="4825" y="3116"/>
                    </a:cubicBezTo>
                    <a:cubicBezTo>
                      <a:pt x="4869" y="3185"/>
                      <a:pt x="5134" y="2911"/>
                      <a:pt x="5134" y="2979"/>
                    </a:cubicBezTo>
                    <a:cubicBezTo>
                      <a:pt x="5134" y="2911"/>
                      <a:pt x="5134" y="2911"/>
                      <a:pt x="5134" y="2911"/>
                    </a:cubicBezTo>
                    <a:cubicBezTo>
                      <a:pt x="5090" y="2911"/>
                      <a:pt x="5002" y="3048"/>
                      <a:pt x="4957" y="2911"/>
                    </a:cubicBezTo>
                    <a:cubicBezTo>
                      <a:pt x="4957" y="2842"/>
                      <a:pt x="4957" y="2842"/>
                      <a:pt x="4957" y="2842"/>
                    </a:cubicBezTo>
                    <a:cubicBezTo>
                      <a:pt x="4957" y="2842"/>
                      <a:pt x="5002" y="2911"/>
                      <a:pt x="5046" y="2911"/>
                    </a:cubicBezTo>
                    <a:cubicBezTo>
                      <a:pt x="5002" y="2842"/>
                      <a:pt x="5002" y="2842"/>
                      <a:pt x="5002" y="2842"/>
                    </a:cubicBezTo>
                    <a:cubicBezTo>
                      <a:pt x="4957" y="2842"/>
                      <a:pt x="5002" y="2842"/>
                      <a:pt x="5002" y="2773"/>
                    </a:cubicBezTo>
                    <a:cubicBezTo>
                      <a:pt x="4957" y="2842"/>
                      <a:pt x="4957" y="2842"/>
                      <a:pt x="4913" y="2773"/>
                    </a:cubicBezTo>
                    <a:cubicBezTo>
                      <a:pt x="4913" y="2773"/>
                      <a:pt x="4957" y="2705"/>
                      <a:pt x="4913" y="2636"/>
                    </a:cubicBezTo>
                    <a:close/>
                    <a:moveTo>
                      <a:pt x="5090" y="3322"/>
                    </a:moveTo>
                    <a:cubicBezTo>
                      <a:pt x="5002" y="3391"/>
                      <a:pt x="5046" y="3528"/>
                      <a:pt x="5002" y="3528"/>
                    </a:cubicBezTo>
                    <a:cubicBezTo>
                      <a:pt x="5002" y="3528"/>
                      <a:pt x="4957" y="3528"/>
                      <a:pt x="4957" y="3459"/>
                    </a:cubicBezTo>
                    <a:cubicBezTo>
                      <a:pt x="4957" y="3459"/>
                      <a:pt x="4913" y="3596"/>
                      <a:pt x="4913" y="3596"/>
                    </a:cubicBezTo>
                    <a:cubicBezTo>
                      <a:pt x="4913" y="3596"/>
                      <a:pt x="4913" y="3596"/>
                      <a:pt x="4913" y="3596"/>
                    </a:cubicBezTo>
                    <a:cubicBezTo>
                      <a:pt x="4913" y="3596"/>
                      <a:pt x="4913" y="3665"/>
                      <a:pt x="4957" y="3665"/>
                    </a:cubicBezTo>
                    <a:cubicBezTo>
                      <a:pt x="5002" y="3733"/>
                      <a:pt x="5134" y="3391"/>
                      <a:pt x="5090" y="3322"/>
                    </a:cubicBezTo>
                    <a:close/>
                    <a:moveTo>
                      <a:pt x="5046" y="3871"/>
                    </a:moveTo>
                    <a:cubicBezTo>
                      <a:pt x="5090" y="3939"/>
                      <a:pt x="5090" y="4008"/>
                      <a:pt x="5090" y="3939"/>
                    </a:cubicBezTo>
                    <a:cubicBezTo>
                      <a:pt x="5090" y="3939"/>
                      <a:pt x="5090" y="3939"/>
                      <a:pt x="5046" y="3871"/>
                    </a:cubicBezTo>
                    <a:close/>
                    <a:moveTo>
                      <a:pt x="5754" y="2088"/>
                    </a:moveTo>
                    <a:cubicBezTo>
                      <a:pt x="5754" y="2088"/>
                      <a:pt x="5754" y="2088"/>
                      <a:pt x="5754" y="2088"/>
                    </a:cubicBezTo>
                    <a:close/>
                    <a:moveTo>
                      <a:pt x="5090" y="1196"/>
                    </a:moveTo>
                    <a:cubicBezTo>
                      <a:pt x="5090" y="1196"/>
                      <a:pt x="5090" y="1128"/>
                      <a:pt x="5046" y="1128"/>
                    </a:cubicBezTo>
                    <a:cubicBezTo>
                      <a:pt x="5046" y="1196"/>
                      <a:pt x="5046" y="1196"/>
                      <a:pt x="5046" y="1196"/>
                    </a:cubicBezTo>
                    <a:cubicBezTo>
                      <a:pt x="5046" y="1196"/>
                      <a:pt x="5090" y="1196"/>
                      <a:pt x="5090" y="1196"/>
                    </a:cubicBezTo>
                    <a:close/>
                    <a:moveTo>
                      <a:pt x="5090" y="1196"/>
                    </a:moveTo>
                    <a:cubicBezTo>
                      <a:pt x="5090" y="1196"/>
                      <a:pt x="5090" y="1196"/>
                      <a:pt x="5090" y="1196"/>
                    </a:cubicBezTo>
                    <a:close/>
                    <a:moveTo>
                      <a:pt x="5311" y="2842"/>
                    </a:moveTo>
                    <a:cubicBezTo>
                      <a:pt x="5356" y="2842"/>
                      <a:pt x="5356" y="2773"/>
                      <a:pt x="5400" y="2773"/>
                    </a:cubicBezTo>
                    <a:cubicBezTo>
                      <a:pt x="5356" y="2773"/>
                      <a:pt x="5356" y="2773"/>
                      <a:pt x="5356" y="2773"/>
                    </a:cubicBezTo>
                    <a:lnTo>
                      <a:pt x="5311" y="2842"/>
                    </a:lnTo>
                    <a:close/>
                    <a:moveTo>
                      <a:pt x="5489" y="2705"/>
                    </a:moveTo>
                    <a:cubicBezTo>
                      <a:pt x="5489" y="2705"/>
                      <a:pt x="5489" y="2705"/>
                      <a:pt x="5489" y="2705"/>
                    </a:cubicBezTo>
                    <a:close/>
                    <a:moveTo>
                      <a:pt x="4293" y="2568"/>
                    </a:moveTo>
                    <a:cubicBezTo>
                      <a:pt x="4249" y="2568"/>
                      <a:pt x="4249" y="2568"/>
                      <a:pt x="4293" y="2568"/>
                    </a:cubicBezTo>
                    <a:cubicBezTo>
                      <a:pt x="4293" y="2568"/>
                      <a:pt x="4293" y="2568"/>
                      <a:pt x="4293" y="2568"/>
                    </a:cubicBezTo>
                    <a:cubicBezTo>
                      <a:pt x="4338" y="2636"/>
                      <a:pt x="4338" y="2499"/>
                      <a:pt x="4382" y="2499"/>
                    </a:cubicBezTo>
                    <a:cubicBezTo>
                      <a:pt x="4382" y="2568"/>
                      <a:pt x="4249" y="2842"/>
                      <a:pt x="4382" y="2705"/>
                    </a:cubicBezTo>
                    <a:cubicBezTo>
                      <a:pt x="4382" y="2842"/>
                      <a:pt x="4426" y="2773"/>
                      <a:pt x="4426" y="2705"/>
                    </a:cubicBezTo>
                    <a:cubicBezTo>
                      <a:pt x="4426" y="2705"/>
                      <a:pt x="4426" y="2705"/>
                      <a:pt x="4426" y="2705"/>
                    </a:cubicBezTo>
                    <a:cubicBezTo>
                      <a:pt x="4470" y="2773"/>
                      <a:pt x="4470" y="2705"/>
                      <a:pt x="4426" y="2705"/>
                    </a:cubicBezTo>
                    <a:cubicBezTo>
                      <a:pt x="4515" y="2705"/>
                      <a:pt x="4515" y="2705"/>
                      <a:pt x="4515" y="2705"/>
                    </a:cubicBezTo>
                    <a:cubicBezTo>
                      <a:pt x="4470" y="2705"/>
                      <a:pt x="4470" y="2705"/>
                      <a:pt x="4470" y="2705"/>
                    </a:cubicBezTo>
                    <a:cubicBezTo>
                      <a:pt x="4515" y="2705"/>
                      <a:pt x="4515" y="2705"/>
                      <a:pt x="4515" y="2705"/>
                    </a:cubicBezTo>
                    <a:cubicBezTo>
                      <a:pt x="4470" y="2773"/>
                      <a:pt x="4470" y="2773"/>
                      <a:pt x="4470" y="2773"/>
                    </a:cubicBezTo>
                    <a:cubicBezTo>
                      <a:pt x="4470" y="2773"/>
                      <a:pt x="4559" y="2842"/>
                      <a:pt x="4559" y="2842"/>
                    </a:cubicBezTo>
                    <a:cubicBezTo>
                      <a:pt x="4559" y="2842"/>
                      <a:pt x="4426" y="2773"/>
                      <a:pt x="4426" y="2842"/>
                    </a:cubicBezTo>
                    <a:cubicBezTo>
                      <a:pt x="4382" y="2911"/>
                      <a:pt x="4470" y="3048"/>
                      <a:pt x="4426" y="3048"/>
                    </a:cubicBezTo>
                    <a:cubicBezTo>
                      <a:pt x="4470" y="3048"/>
                      <a:pt x="4470" y="3048"/>
                      <a:pt x="4515" y="3116"/>
                    </a:cubicBezTo>
                    <a:cubicBezTo>
                      <a:pt x="4515" y="3048"/>
                      <a:pt x="4426" y="3253"/>
                      <a:pt x="4515" y="3253"/>
                    </a:cubicBezTo>
                    <a:cubicBezTo>
                      <a:pt x="4515" y="3322"/>
                      <a:pt x="4603" y="3322"/>
                      <a:pt x="4603" y="3253"/>
                    </a:cubicBezTo>
                    <a:cubicBezTo>
                      <a:pt x="4603" y="3253"/>
                      <a:pt x="4603" y="3253"/>
                      <a:pt x="4603" y="3253"/>
                    </a:cubicBezTo>
                    <a:cubicBezTo>
                      <a:pt x="4648" y="3253"/>
                      <a:pt x="4692" y="3185"/>
                      <a:pt x="4736" y="3185"/>
                    </a:cubicBezTo>
                    <a:cubicBezTo>
                      <a:pt x="4780" y="3116"/>
                      <a:pt x="4736" y="2979"/>
                      <a:pt x="4736" y="2911"/>
                    </a:cubicBezTo>
                    <a:cubicBezTo>
                      <a:pt x="4780" y="3048"/>
                      <a:pt x="4780" y="3048"/>
                      <a:pt x="4780" y="3048"/>
                    </a:cubicBezTo>
                    <a:cubicBezTo>
                      <a:pt x="4825" y="2979"/>
                      <a:pt x="4825" y="2911"/>
                      <a:pt x="4825" y="2911"/>
                    </a:cubicBezTo>
                    <a:cubicBezTo>
                      <a:pt x="4825" y="2911"/>
                      <a:pt x="4825" y="2979"/>
                      <a:pt x="4825" y="2911"/>
                    </a:cubicBezTo>
                    <a:cubicBezTo>
                      <a:pt x="4869" y="2842"/>
                      <a:pt x="4869" y="2842"/>
                      <a:pt x="4913" y="2773"/>
                    </a:cubicBezTo>
                    <a:cubicBezTo>
                      <a:pt x="4825" y="2773"/>
                      <a:pt x="4825" y="2705"/>
                      <a:pt x="4913" y="2636"/>
                    </a:cubicBezTo>
                    <a:cubicBezTo>
                      <a:pt x="4869" y="2636"/>
                      <a:pt x="4869" y="2636"/>
                      <a:pt x="4869" y="2636"/>
                    </a:cubicBezTo>
                    <a:cubicBezTo>
                      <a:pt x="4869" y="2568"/>
                      <a:pt x="4869" y="2705"/>
                      <a:pt x="4869" y="2636"/>
                    </a:cubicBezTo>
                    <a:cubicBezTo>
                      <a:pt x="4825" y="2499"/>
                      <a:pt x="4825" y="2705"/>
                      <a:pt x="4780" y="2636"/>
                    </a:cubicBezTo>
                    <a:cubicBezTo>
                      <a:pt x="4780" y="2636"/>
                      <a:pt x="4825" y="2431"/>
                      <a:pt x="4780" y="2499"/>
                    </a:cubicBezTo>
                    <a:cubicBezTo>
                      <a:pt x="4780" y="2499"/>
                      <a:pt x="4825" y="2362"/>
                      <a:pt x="4780" y="2362"/>
                    </a:cubicBezTo>
                    <a:cubicBezTo>
                      <a:pt x="4825" y="2362"/>
                      <a:pt x="4648" y="2156"/>
                      <a:pt x="4736" y="2362"/>
                    </a:cubicBezTo>
                    <a:cubicBezTo>
                      <a:pt x="4736" y="2362"/>
                      <a:pt x="4736" y="2362"/>
                      <a:pt x="4736" y="2362"/>
                    </a:cubicBezTo>
                    <a:cubicBezTo>
                      <a:pt x="4692" y="2362"/>
                      <a:pt x="4692" y="2156"/>
                      <a:pt x="4648" y="2156"/>
                    </a:cubicBezTo>
                    <a:cubicBezTo>
                      <a:pt x="4648" y="2019"/>
                      <a:pt x="4470" y="1951"/>
                      <a:pt x="4426" y="1813"/>
                    </a:cubicBezTo>
                    <a:cubicBezTo>
                      <a:pt x="4382" y="1813"/>
                      <a:pt x="4293" y="1882"/>
                      <a:pt x="4338" y="1882"/>
                    </a:cubicBezTo>
                    <a:cubicBezTo>
                      <a:pt x="4338" y="1951"/>
                      <a:pt x="4338" y="1951"/>
                      <a:pt x="4338" y="2019"/>
                    </a:cubicBezTo>
                    <a:cubicBezTo>
                      <a:pt x="4382" y="2019"/>
                      <a:pt x="4382" y="2019"/>
                      <a:pt x="4382" y="2019"/>
                    </a:cubicBezTo>
                    <a:cubicBezTo>
                      <a:pt x="4382" y="2019"/>
                      <a:pt x="4382" y="2019"/>
                      <a:pt x="4382" y="2088"/>
                    </a:cubicBezTo>
                    <a:cubicBezTo>
                      <a:pt x="4382" y="2088"/>
                      <a:pt x="4382" y="2088"/>
                      <a:pt x="4382" y="2088"/>
                    </a:cubicBezTo>
                    <a:cubicBezTo>
                      <a:pt x="4382" y="2088"/>
                      <a:pt x="4382" y="2088"/>
                      <a:pt x="4382" y="2088"/>
                    </a:cubicBezTo>
                    <a:cubicBezTo>
                      <a:pt x="4382" y="2088"/>
                      <a:pt x="4293" y="2088"/>
                      <a:pt x="4293" y="2088"/>
                    </a:cubicBezTo>
                    <a:cubicBezTo>
                      <a:pt x="4293" y="2088"/>
                      <a:pt x="4293" y="2088"/>
                      <a:pt x="4249" y="2156"/>
                    </a:cubicBezTo>
                    <a:cubicBezTo>
                      <a:pt x="4293" y="2225"/>
                      <a:pt x="4293" y="2225"/>
                      <a:pt x="4293" y="2225"/>
                    </a:cubicBezTo>
                    <a:cubicBezTo>
                      <a:pt x="4249" y="2225"/>
                      <a:pt x="4249" y="2225"/>
                      <a:pt x="4249" y="2225"/>
                    </a:cubicBezTo>
                    <a:cubicBezTo>
                      <a:pt x="4249" y="2293"/>
                      <a:pt x="4249" y="2293"/>
                      <a:pt x="4249" y="2293"/>
                    </a:cubicBezTo>
                    <a:cubicBezTo>
                      <a:pt x="4293" y="2293"/>
                      <a:pt x="4293" y="2293"/>
                      <a:pt x="4293" y="2293"/>
                    </a:cubicBezTo>
                    <a:cubicBezTo>
                      <a:pt x="4293" y="2293"/>
                      <a:pt x="4293" y="2362"/>
                      <a:pt x="4338" y="2362"/>
                    </a:cubicBezTo>
                    <a:cubicBezTo>
                      <a:pt x="4338" y="2293"/>
                      <a:pt x="4338" y="2293"/>
                      <a:pt x="4338" y="2293"/>
                    </a:cubicBezTo>
                    <a:cubicBezTo>
                      <a:pt x="4382" y="2293"/>
                      <a:pt x="4382" y="2293"/>
                      <a:pt x="4382" y="2293"/>
                    </a:cubicBezTo>
                    <a:cubicBezTo>
                      <a:pt x="4338" y="2362"/>
                      <a:pt x="4338" y="2362"/>
                      <a:pt x="4382" y="2431"/>
                    </a:cubicBezTo>
                    <a:cubicBezTo>
                      <a:pt x="4382" y="2362"/>
                      <a:pt x="4161" y="2362"/>
                      <a:pt x="4249" y="2362"/>
                    </a:cubicBezTo>
                    <a:cubicBezTo>
                      <a:pt x="4293" y="2431"/>
                      <a:pt x="4205" y="2499"/>
                      <a:pt x="4293" y="2568"/>
                    </a:cubicBezTo>
                    <a:close/>
                    <a:moveTo>
                      <a:pt x="4426" y="3459"/>
                    </a:moveTo>
                    <a:cubicBezTo>
                      <a:pt x="4293" y="3459"/>
                      <a:pt x="4293" y="3459"/>
                      <a:pt x="4293" y="3459"/>
                    </a:cubicBezTo>
                    <a:cubicBezTo>
                      <a:pt x="4161" y="3528"/>
                      <a:pt x="4470" y="3733"/>
                      <a:pt x="4426" y="3459"/>
                    </a:cubicBezTo>
                    <a:close/>
                    <a:moveTo>
                      <a:pt x="2567" y="5516"/>
                    </a:moveTo>
                    <a:cubicBezTo>
                      <a:pt x="2567" y="5516"/>
                      <a:pt x="2567" y="5516"/>
                      <a:pt x="2567" y="5516"/>
                    </a:cubicBezTo>
                    <a:moveTo>
                      <a:pt x="2523" y="5516"/>
                    </a:moveTo>
                    <a:cubicBezTo>
                      <a:pt x="2567" y="5516"/>
                      <a:pt x="2567" y="5516"/>
                      <a:pt x="2567" y="5516"/>
                    </a:cubicBezTo>
                    <a:cubicBezTo>
                      <a:pt x="2744" y="6202"/>
                      <a:pt x="3054" y="4899"/>
                      <a:pt x="3054" y="4899"/>
                    </a:cubicBezTo>
                    <a:cubicBezTo>
                      <a:pt x="3054" y="4899"/>
                      <a:pt x="2966" y="4831"/>
                      <a:pt x="2966" y="4831"/>
                    </a:cubicBezTo>
                    <a:cubicBezTo>
                      <a:pt x="2921" y="4762"/>
                      <a:pt x="2877" y="4899"/>
                      <a:pt x="2877" y="4899"/>
                    </a:cubicBezTo>
                    <a:cubicBezTo>
                      <a:pt x="2877" y="4899"/>
                      <a:pt x="2744" y="4625"/>
                      <a:pt x="2789" y="4762"/>
                    </a:cubicBezTo>
                    <a:cubicBezTo>
                      <a:pt x="2789" y="4693"/>
                      <a:pt x="2656" y="4693"/>
                      <a:pt x="2656" y="4762"/>
                    </a:cubicBezTo>
                    <a:cubicBezTo>
                      <a:pt x="2611" y="4625"/>
                      <a:pt x="2611" y="4831"/>
                      <a:pt x="2611" y="4831"/>
                    </a:cubicBezTo>
                    <a:cubicBezTo>
                      <a:pt x="2567" y="4899"/>
                      <a:pt x="2656" y="5036"/>
                      <a:pt x="2656" y="5036"/>
                    </a:cubicBezTo>
                    <a:cubicBezTo>
                      <a:pt x="2567" y="5105"/>
                      <a:pt x="2567" y="5516"/>
                      <a:pt x="2523" y="5516"/>
                    </a:cubicBezTo>
                    <a:close/>
                    <a:moveTo>
                      <a:pt x="3762" y="2911"/>
                    </a:moveTo>
                    <a:cubicBezTo>
                      <a:pt x="3762" y="2911"/>
                      <a:pt x="3762" y="2911"/>
                      <a:pt x="3762" y="2911"/>
                    </a:cubicBezTo>
                    <a:cubicBezTo>
                      <a:pt x="3762" y="2979"/>
                      <a:pt x="3762" y="2979"/>
                      <a:pt x="3762" y="2979"/>
                    </a:cubicBezTo>
                    <a:cubicBezTo>
                      <a:pt x="3807" y="2911"/>
                      <a:pt x="3807" y="2911"/>
                      <a:pt x="3807" y="2911"/>
                    </a:cubicBezTo>
                    <a:cubicBezTo>
                      <a:pt x="3807" y="2911"/>
                      <a:pt x="3807" y="2979"/>
                      <a:pt x="3807" y="3048"/>
                    </a:cubicBezTo>
                    <a:cubicBezTo>
                      <a:pt x="3851" y="2979"/>
                      <a:pt x="3851" y="2979"/>
                      <a:pt x="3851" y="2979"/>
                    </a:cubicBezTo>
                    <a:cubicBezTo>
                      <a:pt x="3851" y="3048"/>
                      <a:pt x="3895" y="3185"/>
                      <a:pt x="3895" y="3253"/>
                    </a:cubicBezTo>
                    <a:cubicBezTo>
                      <a:pt x="4205" y="3665"/>
                      <a:pt x="3984" y="3185"/>
                      <a:pt x="4028" y="3116"/>
                    </a:cubicBezTo>
                    <a:cubicBezTo>
                      <a:pt x="4028" y="3116"/>
                      <a:pt x="3939" y="2911"/>
                      <a:pt x="3895" y="2911"/>
                    </a:cubicBezTo>
                    <a:cubicBezTo>
                      <a:pt x="3895" y="2705"/>
                      <a:pt x="3718" y="2636"/>
                      <a:pt x="3718" y="2842"/>
                    </a:cubicBezTo>
                    <a:cubicBezTo>
                      <a:pt x="3674" y="2911"/>
                      <a:pt x="3762" y="2911"/>
                      <a:pt x="3762" y="2911"/>
                    </a:cubicBezTo>
                    <a:close/>
                    <a:moveTo>
                      <a:pt x="3275" y="3596"/>
                    </a:moveTo>
                    <a:cubicBezTo>
                      <a:pt x="3320" y="3733"/>
                      <a:pt x="3541" y="3459"/>
                      <a:pt x="3408" y="3459"/>
                    </a:cubicBezTo>
                    <a:cubicBezTo>
                      <a:pt x="3408" y="3391"/>
                      <a:pt x="3408" y="3391"/>
                      <a:pt x="3452" y="3391"/>
                    </a:cubicBezTo>
                    <a:cubicBezTo>
                      <a:pt x="3541" y="3322"/>
                      <a:pt x="3408" y="3322"/>
                      <a:pt x="3408" y="3322"/>
                    </a:cubicBezTo>
                    <a:cubicBezTo>
                      <a:pt x="3320" y="3253"/>
                      <a:pt x="3143" y="3528"/>
                      <a:pt x="3275" y="3596"/>
                    </a:cubicBezTo>
                    <a:close/>
                    <a:moveTo>
                      <a:pt x="3275" y="3596"/>
                    </a:moveTo>
                    <a:cubicBezTo>
                      <a:pt x="3275" y="3596"/>
                      <a:pt x="3275" y="3596"/>
                      <a:pt x="3275" y="3596"/>
                    </a:cubicBezTo>
                    <a:moveTo>
                      <a:pt x="3364" y="3185"/>
                    </a:moveTo>
                    <a:cubicBezTo>
                      <a:pt x="3364" y="3185"/>
                      <a:pt x="3364" y="3185"/>
                      <a:pt x="3364" y="3185"/>
                    </a:cubicBezTo>
                    <a:moveTo>
                      <a:pt x="3452" y="3253"/>
                    </a:moveTo>
                    <a:cubicBezTo>
                      <a:pt x="3497" y="3253"/>
                      <a:pt x="3497" y="3116"/>
                      <a:pt x="3497" y="3116"/>
                    </a:cubicBezTo>
                    <a:cubicBezTo>
                      <a:pt x="3364" y="2911"/>
                      <a:pt x="3320" y="3185"/>
                      <a:pt x="3275" y="3253"/>
                    </a:cubicBezTo>
                    <a:cubicBezTo>
                      <a:pt x="3275" y="3185"/>
                      <a:pt x="3364" y="3185"/>
                      <a:pt x="3364" y="3185"/>
                    </a:cubicBezTo>
                    <a:cubicBezTo>
                      <a:pt x="3408" y="3253"/>
                      <a:pt x="3408" y="3253"/>
                      <a:pt x="3452" y="3253"/>
                    </a:cubicBezTo>
                    <a:close/>
                    <a:moveTo>
                      <a:pt x="4205" y="3322"/>
                    </a:moveTo>
                    <a:cubicBezTo>
                      <a:pt x="4161" y="3322"/>
                      <a:pt x="4161" y="3322"/>
                      <a:pt x="4161" y="3322"/>
                    </a:cubicBezTo>
                    <a:cubicBezTo>
                      <a:pt x="4161" y="3391"/>
                      <a:pt x="4249" y="3459"/>
                      <a:pt x="4249" y="3391"/>
                    </a:cubicBezTo>
                    <a:cubicBezTo>
                      <a:pt x="4603" y="3391"/>
                      <a:pt x="3895" y="2911"/>
                      <a:pt x="4161" y="3185"/>
                    </a:cubicBezTo>
                    <a:lnTo>
                      <a:pt x="4205" y="3322"/>
                    </a:lnTo>
                    <a:close/>
                    <a:moveTo>
                      <a:pt x="4161" y="3185"/>
                    </a:moveTo>
                    <a:cubicBezTo>
                      <a:pt x="4161" y="3185"/>
                      <a:pt x="4161" y="3185"/>
                      <a:pt x="4161" y="3185"/>
                    </a:cubicBezTo>
                    <a:moveTo>
                      <a:pt x="2744" y="4145"/>
                    </a:moveTo>
                    <a:cubicBezTo>
                      <a:pt x="2744" y="4145"/>
                      <a:pt x="2744" y="4145"/>
                      <a:pt x="2744" y="4145"/>
                    </a:cubicBezTo>
                    <a:moveTo>
                      <a:pt x="2656" y="4145"/>
                    </a:moveTo>
                    <a:cubicBezTo>
                      <a:pt x="2700" y="4008"/>
                      <a:pt x="2789" y="3939"/>
                      <a:pt x="2833" y="3871"/>
                    </a:cubicBezTo>
                    <a:cubicBezTo>
                      <a:pt x="2833" y="3871"/>
                      <a:pt x="2877" y="3733"/>
                      <a:pt x="2877" y="3665"/>
                    </a:cubicBezTo>
                    <a:cubicBezTo>
                      <a:pt x="2921" y="3665"/>
                      <a:pt x="3010" y="3665"/>
                      <a:pt x="3010" y="3665"/>
                    </a:cubicBezTo>
                    <a:cubicBezTo>
                      <a:pt x="3098" y="3665"/>
                      <a:pt x="3054" y="3665"/>
                      <a:pt x="3098" y="3939"/>
                    </a:cubicBezTo>
                    <a:cubicBezTo>
                      <a:pt x="3098" y="3939"/>
                      <a:pt x="2966" y="4008"/>
                      <a:pt x="2921" y="3939"/>
                    </a:cubicBezTo>
                    <a:cubicBezTo>
                      <a:pt x="2921" y="4076"/>
                      <a:pt x="2877" y="4076"/>
                      <a:pt x="2877" y="4145"/>
                    </a:cubicBezTo>
                    <a:cubicBezTo>
                      <a:pt x="2877" y="4145"/>
                      <a:pt x="2877" y="4145"/>
                      <a:pt x="2877" y="4213"/>
                    </a:cubicBezTo>
                    <a:cubicBezTo>
                      <a:pt x="2877" y="4213"/>
                      <a:pt x="2877" y="4282"/>
                      <a:pt x="2833" y="4213"/>
                    </a:cubicBezTo>
                    <a:cubicBezTo>
                      <a:pt x="2789" y="4282"/>
                      <a:pt x="2833" y="4145"/>
                      <a:pt x="2789" y="4076"/>
                    </a:cubicBezTo>
                    <a:cubicBezTo>
                      <a:pt x="2833" y="4076"/>
                      <a:pt x="2789" y="4213"/>
                      <a:pt x="2789" y="4213"/>
                    </a:cubicBezTo>
                    <a:cubicBezTo>
                      <a:pt x="2744" y="4145"/>
                      <a:pt x="2744" y="4145"/>
                      <a:pt x="2744" y="4145"/>
                    </a:cubicBezTo>
                    <a:cubicBezTo>
                      <a:pt x="2656" y="4213"/>
                      <a:pt x="2700" y="4076"/>
                      <a:pt x="2656" y="4145"/>
                    </a:cubicBezTo>
                    <a:close/>
                    <a:moveTo>
                      <a:pt x="2877" y="4076"/>
                    </a:moveTo>
                    <a:cubicBezTo>
                      <a:pt x="2877" y="4076"/>
                      <a:pt x="2877" y="4076"/>
                      <a:pt x="2877" y="4076"/>
                    </a:cubicBezTo>
                    <a:cubicBezTo>
                      <a:pt x="2877" y="4076"/>
                      <a:pt x="2877" y="4076"/>
                      <a:pt x="2877" y="4076"/>
                    </a:cubicBezTo>
                    <a:cubicBezTo>
                      <a:pt x="2877" y="4008"/>
                      <a:pt x="2877" y="4076"/>
                      <a:pt x="2877" y="4076"/>
                    </a:cubicBezTo>
                    <a:close/>
                    <a:moveTo>
                      <a:pt x="3143" y="4282"/>
                    </a:moveTo>
                    <a:cubicBezTo>
                      <a:pt x="3010" y="4419"/>
                      <a:pt x="3010" y="4419"/>
                      <a:pt x="3010" y="4419"/>
                    </a:cubicBezTo>
                    <a:cubicBezTo>
                      <a:pt x="3010" y="4488"/>
                      <a:pt x="3010" y="4556"/>
                      <a:pt x="3054" y="4488"/>
                    </a:cubicBezTo>
                    <a:cubicBezTo>
                      <a:pt x="3054" y="4488"/>
                      <a:pt x="3054" y="4488"/>
                      <a:pt x="3054" y="4488"/>
                    </a:cubicBezTo>
                    <a:cubicBezTo>
                      <a:pt x="3098" y="4488"/>
                      <a:pt x="3098" y="4488"/>
                      <a:pt x="3098" y="4488"/>
                    </a:cubicBezTo>
                    <a:cubicBezTo>
                      <a:pt x="3098" y="4625"/>
                      <a:pt x="3098" y="4488"/>
                      <a:pt x="3143" y="4488"/>
                    </a:cubicBezTo>
                    <a:cubicBezTo>
                      <a:pt x="3143" y="4556"/>
                      <a:pt x="3187" y="4556"/>
                      <a:pt x="3187" y="4488"/>
                    </a:cubicBezTo>
                    <a:cubicBezTo>
                      <a:pt x="3187" y="4488"/>
                      <a:pt x="3187" y="4419"/>
                      <a:pt x="3187" y="4419"/>
                    </a:cubicBezTo>
                    <a:cubicBezTo>
                      <a:pt x="3187" y="4488"/>
                      <a:pt x="3187" y="4419"/>
                      <a:pt x="3187" y="4419"/>
                    </a:cubicBezTo>
                    <a:cubicBezTo>
                      <a:pt x="3231" y="4419"/>
                      <a:pt x="3231" y="4419"/>
                      <a:pt x="3231" y="4419"/>
                    </a:cubicBezTo>
                    <a:cubicBezTo>
                      <a:pt x="3231" y="4419"/>
                      <a:pt x="3231" y="4419"/>
                      <a:pt x="3231" y="4419"/>
                    </a:cubicBezTo>
                    <a:cubicBezTo>
                      <a:pt x="3231" y="4419"/>
                      <a:pt x="3187" y="4488"/>
                      <a:pt x="3231" y="4488"/>
                    </a:cubicBezTo>
                    <a:cubicBezTo>
                      <a:pt x="3187" y="4556"/>
                      <a:pt x="3231" y="4556"/>
                      <a:pt x="3275" y="4488"/>
                    </a:cubicBezTo>
                    <a:cubicBezTo>
                      <a:pt x="3275" y="4556"/>
                      <a:pt x="3275" y="4419"/>
                      <a:pt x="3275" y="4419"/>
                    </a:cubicBezTo>
                    <a:cubicBezTo>
                      <a:pt x="3320" y="4488"/>
                      <a:pt x="3408" y="4488"/>
                      <a:pt x="3364" y="4488"/>
                    </a:cubicBezTo>
                    <a:cubicBezTo>
                      <a:pt x="3408" y="4488"/>
                      <a:pt x="3408" y="4488"/>
                      <a:pt x="3408" y="4488"/>
                    </a:cubicBezTo>
                    <a:cubicBezTo>
                      <a:pt x="3364" y="4488"/>
                      <a:pt x="3364" y="4556"/>
                      <a:pt x="3364" y="4556"/>
                    </a:cubicBezTo>
                    <a:cubicBezTo>
                      <a:pt x="3320" y="4556"/>
                      <a:pt x="3143" y="4625"/>
                      <a:pt x="3187" y="4693"/>
                    </a:cubicBezTo>
                    <a:cubicBezTo>
                      <a:pt x="3320" y="4899"/>
                      <a:pt x="3452" y="4556"/>
                      <a:pt x="3585" y="4556"/>
                    </a:cubicBezTo>
                    <a:cubicBezTo>
                      <a:pt x="3585" y="4488"/>
                      <a:pt x="3718" y="4488"/>
                      <a:pt x="3718" y="4213"/>
                    </a:cubicBezTo>
                    <a:cubicBezTo>
                      <a:pt x="3674" y="4008"/>
                      <a:pt x="3630" y="4282"/>
                      <a:pt x="3630" y="4282"/>
                    </a:cubicBezTo>
                    <a:cubicBezTo>
                      <a:pt x="3630" y="4213"/>
                      <a:pt x="3585" y="4213"/>
                      <a:pt x="3585" y="4282"/>
                    </a:cubicBezTo>
                    <a:cubicBezTo>
                      <a:pt x="3585" y="4213"/>
                      <a:pt x="3585" y="4145"/>
                      <a:pt x="3541" y="4145"/>
                    </a:cubicBezTo>
                    <a:cubicBezTo>
                      <a:pt x="3541" y="4145"/>
                      <a:pt x="3541" y="3802"/>
                      <a:pt x="3497" y="3871"/>
                    </a:cubicBezTo>
                    <a:cubicBezTo>
                      <a:pt x="3364" y="3802"/>
                      <a:pt x="3585" y="4693"/>
                      <a:pt x="3364" y="4351"/>
                    </a:cubicBezTo>
                    <a:cubicBezTo>
                      <a:pt x="3364" y="4351"/>
                      <a:pt x="3364" y="4282"/>
                      <a:pt x="3364" y="4282"/>
                    </a:cubicBezTo>
                    <a:cubicBezTo>
                      <a:pt x="3320" y="4282"/>
                      <a:pt x="3275" y="4076"/>
                      <a:pt x="3231" y="4076"/>
                    </a:cubicBezTo>
                    <a:cubicBezTo>
                      <a:pt x="3187" y="4076"/>
                      <a:pt x="3143" y="4008"/>
                      <a:pt x="3098" y="4008"/>
                    </a:cubicBezTo>
                    <a:cubicBezTo>
                      <a:pt x="3054" y="4076"/>
                      <a:pt x="3143" y="4076"/>
                      <a:pt x="3187" y="4145"/>
                    </a:cubicBezTo>
                    <a:cubicBezTo>
                      <a:pt x="3098" y="4145"/>
                      <a:pt x="3054" y="4213"/>
                      <a:pt x="3143" y="4282"/>
                    </a:cubicBezTo>
                    <a:close/>
                    <a:moveTo>
                      <a:pt x="3187" y="4145"/>
                    </a:moveTo>
                    <a:cubicBezTo>
                      <a:pt x="3187" y="4145"/>
                      <a:pt x="3187" y="4145"/>
                      <a:pt x="3187" y="4145"/>
                    </a:cubicBezTo>
                    <a:moveTo>
                      <a:pt x="9516" y="9699"/>
                    </a:moveTo>
                    <a:cubicBezTo>
                      <a:pt x="9516" y="9699"/>
                      <a:pt x="9516" y="9699"/>
                      <a:pt x="9516" y="9699"/>
                    </a:cubicBezTo>
                    <a:cubicBezTo>
                      <a:pt x="9561" y="9699"/>
                      <a:pt x="9693" y="9699"/>
                      <a:pt x="9693" y="9631"/>
                    </a:cubicBezTo>
                    <a:cubicBezTo>
                      <a:pt x="9693" y="9631"/>
                      <a:pt x="9738" y="9425"/>
                      <a:pt x="9738" y="9356"/>
                    </a:cubicBezTo>
                    <a:cubicBezTo>
                      <a:pt x="9738" y="9356"/>
                      <a:pt x="9738" y="9288"/>
                      <a:pt x="9782" y="9356"/>
                    </a:cubicBezTo>
                    <a:cubicBezTo>
                      <a:pt x="9782" y="9288"/>
                      <a:pt x="9782" y="9288"/>
                      <a:pt x="9782" y="9288"/>
                    </a:cubicBezTo>
                    <a:cubicBezTo>
                      <a:pt x="9782" y="9288"/>
                      <a:pt x="9782" y="9288"/>
                      <a:pt x="9782" y="9288"/>
                    </a:cubicBezTo>
                    <a:cubicBezTo>
                      <a:pt x="9782" y="9288"/>
                      <a:pt x="9782" y="9288"/>
                      <a:pt x="9782" y="9288"/>
                    </a:cubicBezTo>
                    <a:cubicBezTo>
                      <a:pt x="9738" y="9288"/>
                      <a:pt x="9738" y="9288"/>
                      <a:pt x="9738" y="9288"/>
                    </a:cubicBezTo>
                    <a:cubicBezTo>
                      <a:pt x="9738" y="9219"/>
                      <a:pt x="9738" y="9219"/>
                      <a:pt x="9738" y="9219"/>
                    </a:cubicBezTo>
                    <a:cubicBezTo>
                      <a:pt x="9693" y="9151"/>
                      <a:pt x="9693" y="9151"/>
                      <a:pt x="9693" y="9151"/>
                    </a:cubicBezTo>
                    <a:cubicBezTo>
                      <a:pt x="9693" y="9219"/>
                      <a:pt x="9693" y="9219"/>
                      <a:pt x="9693" y="9219"/>
                    </a:cubicBezTo>
                    <a:cubicBezTo>
                      <a:pt x="9649" y="9219"/>
                      <a:pt x="9649" y="9219"/>
                      <a:pt x="9649" y="9219"/>
                    </a:cubicBezTo>
                    <a:cubicBezTo>
                      <a:pt x="9693" y="9151"/>
                      <a:pt x="9649" y="9151"/>
                      <a:pt x="9649" y="9151"/>
                    </a:cubicBezTo>
                    <a:cubicBezTo>
                      <a:pt x="9693" y="9151"/>
                      <a:pt x="9605" y="9219"/>
                      <a:pt x="9605" y="9219"/>
                    </a:cubicBezTo>
                    <a:cubicBezTo>
                      <a:pt x="9605" y="9219"/>
                      <a:pt x="9605" y="9219"/>
                      <a:pt x="9605" y="9219"/>
                    </a:cubicBezTo>
                    <a:cubicBezTo>
                      <a:pt x="9561" y="9219"/>
                      <a:pt x="9561" y="9219"/>
                      <a:pt x="9561" y="9219"/>
                    </a:cubicBezTo>
                    <a:cubicBezTo>
                      <a:pt x="9605" y="9288"/>
                      <a:pt x="9605" y="9288"/>
                      <a:pt x="9605" y="9288"/>
                    </a:cubicBezTo>
                    <a:cubicBezTo>
                      <a:pt x="9561" y="9356"/>
                      <a:pt x="9561" y="9356"/>
                      <a:pt x="9561" y="9356"/>
                    </a:cubicBezTo>
                    <a:cubicBezTo>
                      <a:pt x="9561" y="9356"/>
                      <a:pt x="9516" y="9288"/>
                      <a:pt x="9516" y="9288"/>
                    </a:cubicBezTo>
                    <a:cubicBezTo>
                      <a:pt x="9516" y="9288"/>
                      <a:pt x="9472" y="9288"/>
                      <a:pt x="9516" y="9356"/>
                    </a:cubicBezTo>
                    <a:cubicBezTo>
                      <a:pt x="9516" y="9356"/>
                      <a:pt x="9516" y="9425"/>
                      <a:pt x="9516" y="9425"/>
                    </a:cubicBezTo>
                    <a:cubicBezTo>
                      <a:pt x="9516" y="9425"/>
                      <a:pt x="9516" y="9425"/>
                      <a:pt x="9472" y="9425"/>
                    </a:cubicBezTo>
                    <a:cubicBezTo>
                      <a:pt x="9516" y="9493"/>
                      <a:pt x="9516" y="9493"/>
                      <a:pt x="9561" y="9493"/>
                    </a:cubicBezTo>
                    <a:cubicBezTo>
                      <a:pt x="9516" y="9562"/>
                      <a:pt x="9516" y="9562"/>
                      <a:pt x="9516" y="9562"/>
                    </a:cubicBezTo>
                    <a:cubicBezTo>
                      <a:pt x="9516" y="9562"/>
                      <a:pt x="9561" y="9562"/>
                      <a:pt x="9561" y="9562"/>
                    </a:cubicBezTo>
                    <a:cubicBezTo>
                      <a:pt x="9516" y="9562"/>
                      <a:pt x="9516" y="9562"/>
                      <a:pt x="9516" y="9631"/>
                    </a:cubicBezTo>
                    <a:cubicBezTo>
                      <a:pt x="9516" y="9631"/>
                      <a:pt x="9516" y="9631"/>
                      <a:pt x="9516" y="9631"/>
                    </a:cubicBezTo>
                    <a:cubicBezTo>
                      <a:pt x="9472" y="9631"/>
                      <a:pt x="9472" y="9631"/>
                      <a:pt x="9516" y="9631"/>
                    </a:cubicBezTo>
                    <a:cubicBezTo>
                      <a:pt x="9472" y="9699"/>
                      <a:pt x="9472" y="9699"/>
                      <a:pt x="9472" y="9699"/>
                    </a:cubicBezTo>
                    <a:lnTo>
                      <a:pt x="9516" y="9699"/>
                    </a:lnTo>
                    <a:close/>
                    <a:moveTo>
                      <a:pt x="9782" y="8876"/>
                    </a:moveTo>
                    <a:cubicBezTo>
                      <a:pt x="9782" y="8876"/>
                      <a:pt x="9782" y="8876"/>
                      <a:pt x="9782" y="8876"/>
                    </a:cubicBezTo>
                    <a:cubicBezTo>
                      <a:pt x="9782" y="8876"/>
                      <a:pt x="9782" y="8876"/>
                      <a:pt x="9782" y="8876"/>
                    </a:cubicBezTo>
                    <a:cubicBezTo>
                      <a:pt x="9782" y="8945"/>
                      <a:pt x="9782" y="8945"/>
                      <a:pt x="9782" y="8945"/>
                    </a:cubicBezTo>
                    <a:cubicBezTo>
                      <a:pt x="9782" y="8945"/>
                      <a:pt x="9782" y="8945"/>
                      <a:pt x="9782" y="8945"/>
                    </a:cubicBezTo>
                    <a:cubicBezTo>
                      <a:pt x="9782" y="8945"/>
                      <a:pt x="9782" y="8945"/>
                      <a:pt x="9782" y="8945"/>
                    </a:cubicBezTo>
                    <a:cubicBezTo>
                      <a:pt x="9738" y="9013"/>
                      <a:pt x="9738" y="9013"/>
                      <a:pt x="9738" y="9013"/>
                    </a:cubicBezTo>
                    <a:cubicBezTo>
                      <a:pt x="9738" y="9151"/>
                      <a:pt x="9738" y="9151"/>
                      <a:pt x="9738" y="9151"/>
                    </a:cubicBezTo>
                    <a:cubicBezTo>
                      <a:pt x="9782" y="9082"/>
                      <a:pt x="9782" y="9082"/>
                      <a:pt x="9738" y="9013"/>
                    </a:cubicBezTo>
                    <a:cubicBezTo>
                      <a:pt x="9782" y="9013"/>
                      <a:pt x="9782" y="9013"/>
                      <a:pt x="9782" y="9013"/>
                    </a:cubicBezTo>
                    <a:cubicBezTo>
                      <a:pt x="9782" y="9013"/>
                      <a:pt x="9782" y="9013"/>
                      <a:pt x="9782" y="9013"/>
                    </a:cubicBezTo>
                    <a:cubicBezTo>
                      <a:pt x="9782" y="9013"/>
                      <a:pt x="9782" y="9013"/>
                      <a:pt x="9782" y="9013"/>
                    </a:cubicBezTo>
                    <a:cubicBezTo>
                      <a:pt x="9782" y="9013"/>
                      <a:pt x="9782" y="9013"/>
                      <a:pt x="9782" y="9013"/>
                    </a:cubicBezTo>
                    <a:cubicBezTo>
                      <a:pt x="9782" y="9013"/>
                      <a:pt x="9782" y="9013"/>
                      <a:pt x="9782" y="9013"/>
                    </a:cubicBezTo>
                    <a:cubicBezTo>
                      <a:pt x="9782" y="9013"/>
                      <a:pt x="9782" y="9013"/>
                      <a:pt x="9782" y="9013"/>
                    </a:cubicBezTo>
                    <a:cubicBezTo>
                      <a:pt x="9826" y="9013"/>
                      <a:pt x="9826" y="9013"/>
                      <a:pt x="9826" y="9013"/>
                    </a:cubicBezTo>
                    <a:cubicBezTo>
                      <a:pt x="9782" y="9013"/>
                      <a:pt x="9782" y="9013"/>
                      <a:pt x="9782" y="9013"/>
                    </a:cubicBezTo>
                    <a:cubicBezTo>
                      <a:pt x="9782" y="9219"/>
                      <a:pt x="9782" y="9219"/>
                      <a:pt x="9782" y="9219"/>
                    </a:cubicBezTo>
                    <a:cubicBezTo>
                      <a:pt x="9782" y="9151"/>
                      <a:pt x="9782" y="9151"/>
                      <a:pt x="9782" y="9151"/>
                    </a:cubicBezTo>
                    <a:cubicBezTo>
                      <a:pt x="9782" y="9219"/>
                      <a:pt x="9782" y="9219"/>
                      <a:pt x="9782" y="9219"/>
                    </a:cubicBezTo>
                    <a:cubicBezTo>
                      <a:pt x="9782" y="9219"/>
                      <a:pt x="9782" y="9219"/>
                      <a:pt x="9782" y="9219"/>
                    </a:cubicBezTo>
                    <a:cubicBezTo>
                      <a:pt x="9826" y="9219"/>
                      <a:pt x="9826" y="9219"/>
                      <a:pt x="9826" y="9219"/>
                    </a:cubicBezTo>
                    <a:cubicBezTo>
                      <a:pt x="9826" y="9219"/>
                      <a:pt x="9870" y="9219"/>
                      <a:pt x="9915" y="9151"/>
                    </a:cubicBezTo>
                    <a:cubicBezTo>
                      <a:pt x="9870" y="9219"/>
                      <a:pt x="9870" y="9219"/>
                      <a:pt x="9870" y="9288"/>
                    </a:cubicBezTo>
                    <a:cubicBezTo>
                      <a:pt x="9870" y="9288"/>
                      <a:pt x="9870" y="9288"/>
                      <a:pt x="9870" y="9288"/>
                    </a:cubicBezTo>
                    <a:cubicBezTo>
                      <a:pt x="9915" y="9288"/>
                      <a:pt x="9915" y="9288"/>
                      <a:pt x="9915" y="9288"/>
                    </a:cubicBezTo>
                    <a:cubicBezTo>
                      <a:pt x="9915" y="9356"/>
                      <a:pt x="9870" y="9425"/>
                      <a:pt x="9915" y="9425"/>
                    </a:cubicBezTo>
                    <a:cubicBezTo>
                      <a:pt x="9915" y="9425"/>
                      <a:pt x="9915" y="9425"/>
                      <a:pt x="9915" y="9425"/>
                    </a:cubicBezTo>
                    <a:cubicBezTo>
                      <a:pt x="9915" y="9493"/>
                      <a:pt x="9915" y="9493"/>
                      <a:pt x="9915" y="9493"/>
                    </a:cubicBezTo>
                    <a:cubicBezTo>
                      <a:pt x="9870" y="9425"/>
                      <a:pt x="9870" y="9493"/>
                      <a:pt x="9826" y="9493"/>
                    </a:cubicBezTo>
                    <a:cubicBezTo>
                      <a:pt x="9826" y="9425"/>
                      <a:pt x="9826" y="9425"/>
                      <a:pt x="9826" y="9425"/>
                    </a:cubicBezTo>
                    <a:cubicBezTo>
                      <a:pt x="9826" y="9425"/>
                      <a:pt x="9826" y="9425"/>
                      <a:pt x="9826" y="9425"/>
                    </a:cubicBezTo>
                    <a:cubicBezTo>
                      <a:pt x="9826" y="9493"/>
                      <a:pt x="9826" y="9493"/>
                      <a:pt x="9826" y="9493"/>
                    </a:cubicBezTo>
                    <a:cubicBezTo>
                      <a:pt x="9782" y="9562"/>
                      <a:pt x="9782" y="9562"/>
                      <a:pt x="9782" y="9562"/>
                    </a:cubicBezTo>
                    <a:cubicBezTo>
                      <a:pt x="9826" y="9493"/>
                      <a:pt x="9826" y="9493"/>
                      <a:pt x="9826" y="9493"/>
                    </a:cubicBezTo>
                    <a:cubicBezTo>
                      <a:pt x="9826" y="9631"/>
                      <a:pt x="9826" y="9631"/>
                      <a:pt x="9738" y="9699"/>
                    </a:cubicBezTo>
                    <a:cubicBezTo>
                      <a:pt x="9782" y="9699"/>
                      <a:pt x="9782" y="9699"/>
                      <a:pt x="9782" y="9699"/>
                    </a:cubicBezTo>
                    <a:cubicBezTo>
                      <a:pt x="9738" y="9699"/>
                      <a:pt x="9738" y="9699"/>
                      <a:pt x="9738" y="9699"/>
                    </a:cubicBezTo>
                    <a:cubicBezTo>
                      <a:pt x="9782" y="9699"/>
                      <a:pt x="9782" y="9699"/>
                      <a:pt x="9782" y="9699"/>
                    </a:cubicBezTo>
                    <a:cubicBezTo>
                      <a:pt x="9782" y="9699"/>
                      <a:pt x="9782" y="9699"/>
                      <a:pt x="9782" y="9699"/>
                    </a:cubicBezTo>
                    <a:cubicBezTo>
                      <a:pt x="9826" y="9699"/>
                      <a:pt x="9870" y="9768"/>
                      <a:pt x="9915" y="9768"/>
                    </a:cubicBezTo>
                    <a:cubicBezTo>
                      <a:pt x="9915" y="9699"/>
                      <a:pt x="9915" y="9699"/>
                      <a:pt x="9959" y="9699"/>
                    </a:cubicBezTo>
                    <a:cubicBezTo>
                      <a:pt x="9915" y="9768"/>
                      <a:pt x="9915" y="9768"/>
                      <a:pt x="9915" y="9768"/>
                    </a:cubicBezTo>
                    <a:cubicBezTo>
                      <a:pt x="9870" y="9768"/>
                      <a:pt x="9870" y="9768"/>
                      <a:pt x="9826" y="9768"/>
                    </a:cubicBezTo>
                    <a:cubicBezTo>
                      <a:pt x="9826" y="9836"/>
                      <a:pt x="9826" y="9836"/>
                      <a:pt x="9826" y="9836"/>
                    </a:cubicBezTo>
                    <a:cubicBezTo>
                      <a:pt x="9782" y="9836"/>
                      <a:pt x="9782" y="9836"/>
                      <a:pt x="9782" y="9836"/>
                    </a:cubicBezTo>
                    <a:cubicBezTo>
                      <a:pt x="9782" y="9905"/>
                      <a:pt x="9782" y="9905"/>
                      <a:pt x="9738" y="9973"/>
                    </a:cubicBezTo>
                    <a:cubicBezTo>
                      <a:pt x="9738" y="9973"/>
                      <a:pt x="9738" y="9973"/>
                      <a:pt x="9738" y="9973"/>
                    </a:cubicBezTo>
                    <a:cubicBezTo>
                      <a:pt x="9782" y="9905"/>
                      <a:pt x="9826" y="9905"/>
                      <a:pt x="9870" y="9973"/>
                    </a:cubicBezTo>
                    <a:cubicBezTo>
                      <a:pt x="9915" y="9836"/>
                      <a:pt x="9915" y="9905"/>
                      <a:pt x="9959" y="9905"/>
                    </a:cubicBezTo>
                    <a:cubicBezTo>
                      <a:pt x="9959" y="9836"/>
                      <a:pt x="9959" y="9836"/>
                      <a:pt x="9959" y="9836"/>
                    </a:cubicBezTo>
                    <a:cubicBezTo>
                      <a:pt x="10003" y="9836"/>
                      <a:pt x="10003" y="9836"/>
                      <a:pt x="10003" y="9836"/>
                    </a:cubicBezTo>
                    <a:cubicBezTo>
                      <a:pt x="10003" y="9836"/>
                      <a:pt x="10003" y="9836"/>
                      <a:pt x="10003" y="9836"/>
                    </a:cubicBezTo>
                    <a:cubicBezTo>
                      <a:pt x="10048" y="9836"/>
                      <a:pt x="10136" y="9836"/>
                      <a:pt x="10180" y="9836"/>
                    </a:cubicBezTo>
                    <a:cubicBezTo>
                      <a:pt x="10225" y="9768"/>
                      <a:pt x="10225" y="9768"/>
                      <a:pt x="10225" y="9768"/>
                    </a:cubicBezTo>
                    <a:cubicBezTo>
                      <a:pt x="10225" y="9768"/>
                      <a:pt x="10225" y="9768"/>
                      <a:pt x="10225" y="9768"/>
                    </a:cubicBezTo>
                    <a:cubicBezTo>
                      <a:pt x="10180" y="9768"/>
                      <a:pt x="10180" y="9768"/>
                      <a:pt x="10180" y="9768"/>
                    </a:cubicBezTo>
                    <a:cubicBezTo>
                      <a:pt x="10180" y="9768"/>
                      <a:pt x="10180" y="9768"/>
                      <a:pt x="10180" y="9768"/>
                    </a:cubicBezTo>
                    <a:cubicBezTo>
                      <a:pt x="10136" y="9768"/>
                      <a:pt x="10136" y="9768"/>
                      <a:pt x="10136" y="9768"/>
                    </a:cubicBezTo>
                    <a:cubicBezTo>
                      <a:pt x="10180" y="9699"/>
                      <a:pt x="10180" y="9699"/>
                      <a:pt x="10180" y="9699"/>
                    </a:cubicBezTo>
                    <a:cubicBezTo>
                      <a:pt x="10180" y="9699"/>
                      <a:pt x="10180" y="9699"/>
                      <a:pt x="10180" y="9699"/>
                    </a:cubicBezTo>
                    <a:cubicBezTo>
                      <a:pt x="10180" y="9699"/>
                      <a:pt x="10180" y="9699"/>
                      <a:pt x="10180" y="9699"/>
                    </a:cubicBezTo>
                    <a:cubicBezTo>
                      <a:pt x="10180" y="9699"/>
                      <a:pt x="10180" y="9699"/>
                      <a:pt x="10180" y="9699"/>
                    </a:cubicBezTo>
                    <a:cubicBezTo>
                      <a:pt x="10180" y="9631"/>
                      <a:pt x="10180" y="9631"/>
                      <a:pt x="10180" y="9631"/>
                    </a:cubicBezTo>
                    <a:cubicBezTo>
                      <a:pt x="10180" y="9631"/>
                      <a:pt x="10180" y="9631"/>
                      <a:pt x="10180" y="9631"/>
                    </a:cubicBezTo>
                    <a:cubicBezTo>
                      <a:pt x="10225" y="9631"/>
                      <a:pt x="10225" y="9631"/>
                      <a:pt x="10225" y="9562"/>
                    </a:cubicBezTo>
                    <a:cubicBezTo>
                      <a:pt x="10225" y="9493"/>
                      <a:pt x="10180" y="9493"/>
                      <a:pt x="10136" y="9493"/>
                    </a:cubicBezTo>
                    <a:cubicBezTo>
                      <a:pt x="10136" y="9493"/>
                      <a:pt x="10136" y="9493"/>
                      <a:pt x="10136" y="9493"/>
                    </a:cubicBezTo>
                    <a:cubicBezTo>
                      <a:pt x="10092" y="9493"/>
                      <a:pt x="10092" y="9493"/>
                      <a:pt x="10092" y="9493"/>
                    </a:cubicBezTo>
                    <a:cubicBezTo>
                      <a:pt x="10136" y="9493"/>
                      <a:pt x="10136" y="9493"/>
                      <a:pt x="10136" y="9493"/>
                    </a:cubicBezTo>
                    <a:cubicBezTo>
                      <a:pt x="10136" y="9425"/>
                      <a:pt x="10092" y="9425"/>
                      <a:pt x="10092" y="9356"/>
                    </a:cubicBezTo>
                    <a:cubicBezTo>
                      <a:pt x="10048" y="9356"/>
                      <a:pt x="10048" y="9356"/>
                      <a:pt x="10048" y="9356"/>
                    </a:cubicBezTo>
                    <a:cubicBezTo>
                      <a:pt x="10092" y="9356"/>
                      <a:pt x="10092" y="9356"/>
                      <a:pt x="10092" y="9356"/>
                    </a:cubicBezTo>
                    <a:cubicBezTo>
                      <a:pt x="10136" y="9356"/>
                      <a:pt x="10048" y="9219"/>
                      <a:pt x="10003" y="9219"/>
                    </a:cubicBezTo>
                    <a:cubicBezTo>
                      <a:pt x="10048" y="9151"/>
                      <a:pt x="9959" y="9013"/>
                      <a:pt x="9915" y="9013"/>
                    </a:cubicBezTo>
                    <a:cubicBezTo>
                      <a:pt x="9915" y="9013"/>
                      <a:pt x="9915" y="9013"/>
                      <a:pt x="9915" y="9013"/>
                    </a:cubicBezTo>
                    <a:cubicBezTo>
                      <a:pt x="9870" y="9013"/>
                      <a:pt x="9870" y="9013"/>
                      <a:pt x="9870" y="9013"/>
                    </a:cubicBezTo>
                    <a:cubicBezTo>
                      <a:pt x="9870" y="9013"/>
                      <a:pt x="9870" y="9013"/>
                      <a:pt x="9915" y="9013"/>
                    </a:cubicBezTo>
                    <a:cubicBezTo>
                      <a:pt x="9915" y="9013"/>
                      <a:pt x="9915" y="9013"/>
                      <a:pt x="9915" y="9013"/>
                    </a:cubicBezTo>
                    <a:cubicBezTo>
                      <a:pt x="9915" y="8945"/>
                      <a:pt x="9915" y="8945"/>
                      <a:pt x="9915" y="8945"/>
                    </a:cubicBezTo>
                    <a:cubicBezTo>
                      <a:pt x="9959" y="8808"/>
                      <a:pt x="10048" y="8671"/>
                      <a:pt x="9826" y="8739"/>
                    </a:cubicBezTo>
                    <a:cubicBezTo>
                      <a:pt x="9826" y="8808"/>
                      <a:pt x="9826" y="8808"/>
                      <a:pt x="9826" y="8808"/>
                    </a:cubicBezTo>
                    <a:cubicBezTo>
                      <a:pt x="9870" y="8739"/>
                      <a:pt x="9870" y="8739"/>
                      <a:pt x="9870" y="8739"/>
                    </a:cubicBezTo>
                    <a:cubicBezTo>
                      <a:pt x="9826" y="8739"/>
                      <a:pt x="9826" y="8739"/>
                      <a:pt x="9826" y="8739"/>
                    </a:cubicBezTo>
                    <a:cubicBezTo>
                      <a:pt x="9870" y="8739"/>
                      <a:pt x="9870" y="8739"/>
                      <a:pt x="9870" y="8739"/>
                    </a:cubicBezTo>
                    <a:cubicBezTo>
                      <a:pt x="9826" y="8739"/>
                      <a:pt x="9826" y="8739"/>
                      <a:pt x="9826" y="8739"/>
                    </a:cubicBezTo>
                    <a:cubicBezTo>
                      <a:pt x="9870" y="8671"/>
                      <a:pt x="9915" y="8671"/>
                      <a:pt x="9915" y="8602"/>
                    </a:cubicBezTo>
                    <a:cubicBezTo>
                      <a:pt x="9915" y="8602"/>
                      <a:pt x="9826" y="8602"/>
                      <a:pt x="9826" y="8602"/>
                    </a:cubicBezTo>
                    <a:cubicBezTo>
                      <a:pt x="9826" y="8602"/>
                      <a:pt x="9826" y="8602"/>
                      <a:pt x="9826" y="8602"/>
                    </a:cubicBezTo>
                    <a:cubicBezTo>
                      <a:pt x="9826" y="8602"/>
                      <a:pt x="9826" y="8602"/>
                      <a:pt x="9826" y="8602"/>
                    </a:cubicBezTo>
                    <a:cubicBezTo>
                      <a:pt x="9826" y="8602"/>
                      <a:pt x="9826" y="8602"/>
                      <a:pt x="9826" y="8602"/>
                    </a:cubicBezTo>
                    <a:cubicBezTo>
                      <a:pt x="9782" y="8671"/>
                      <a:pt x="9782" y="8671"/>
                      <a:pt x="9782" y="8739"/>
                    </a:cubicBezTo>
                    <a:cubicBezTo>
                      <a:pt x="9782" y="8739"/>
                      <a:pt x="9782" y="8739"/>
                      <a:pt x="9782" y="8739"/>
                    </a:cubicBezTo>
                    <a:cubicBezTo>
                      <a:pt x="9738" y="8739"/>
                      <a:pt x="9738" y="8739"/>
                      <a:pt x="9738" y="8739"/>
                    </a:cubicBezTo>
                    <a:cubicBezTo>
                      <a:pt x="9738" y="8739"/>
                      <a:pt x="9738" y="8739"/>
                      <a:pt x="9738" y="8739"/>
                    </a:cubicBezTo>
                    <a:cubicBezTo>
                      <a:pt x="9738" y="8739"/>
                      <a:pt x="9738" y="8739"/>
                      <a:pt x="9738" y="8739"/>
                    </a:cubicBezTo>
                    <a:cubicBezTo>
                      <a:pt x="9738" y="8808"/>
                      <a:pt x="9738" y="8808"/>
                      <a:pt x="9738" y="8808"/>
                    </a:cubicBezTo>
                    <a:cubicBezTo>
                      <a:pt x="9782" y="8808"/>
                      <a:pt x="9782" y="8808"/>
                      <a:pt x="9782" y="8808"/>
                    </a:cubicBezTo>
                    <a:cubicBezTo>
                      <a:pt x="9738" y="8876"/>
                      <a:pt x="9738" y="8876"/>
                      <a:pt x="9738" y="8876"/>
                    </a:cubicBezTo>
                    <a:cubicBezTo>
                      <a:pt x="9738" y="8945"/>
                      <a:pt x="9738" y="8945"/>
                      <a:pt x="9738" y="8945"/>
                    </a:cubicBezTo>
                    <a:lnTo>
                      <a:pt x="9782" y="8876"/>
                    </a:lnTo>
                    <a:close/>
                    <a:moveTo>
                      <a:pt x="9030" y="7573"/>
                    </a:moveTo>
                    <a:cubicBezTo>
                      <a:pt x="9118" y="7573"/>
                      <a:pt x="9118" y="7573"/>
                      <a:pt x="9118" y="7573"/>
                    </a:cubicBezTo>
                    <a:cubicBezTo>
                      <a:pt x="9118" y="7573"/>
                      <a:pt x="9207" y="7436"/>
                      <a:pt x="9251" y="7436"/>
                    </a:cubicBezTo>
                    <a:cubicBezTo>
                      <a:pt x="9251" y="7436"/>
                      <a:pt x="9251" y="7436"/>
                      <a:pt x="9251" y="7368"/>
                    </a:cubicBezTo>
                    <a:cubicBezTo>
                      <a:pt x="9251" y="7368"/>
                      <a:pt x="9251" y="7368"/>
                      <a:pt x="9251" y="7368"/>
                    </a:cubicBezTo>
                    <a:cubicBezTo>
                      <a:pt x="9251" y="7368"/>
                      <a:pt x="9251" y="7368"/>
                      <a:pt x="9251" y="7368"/>
                    </a:cubicBezTo>
                    <a:cubicBezTo>
                      <a:pt x="9251" y="7368"/>
                      <a:pt x="9251" y="7368"/>
                      <a:pt x="9251" y="7368"/>
                    </a:cubicBezTo>
                    <a:cubicBezTo>
                      <a:pt x="9251" y="7368"/>
                      <a:pt x="9251" y="7368"/>
                      <a:pt x="9251" y="7368"/>
                    </a:cubicBezTo>
                    <a:cubicBezTo>
                      <a:pt x="9295" y="7368"/>
                      <a:pt x="9295" y="7368"/>
                      <a:pt x="9295" y="7368"/>
                    </a:cubicBezTo>
                    <a:cubicBezTo>
                      <a:pt x="9295" y="7299"/>
                      <a:pt x="9295" y="7299"/>
                      <a:pt x="9295" y="7299"/>
                    </a:cubicBezTo>
                    <a:cubicBezTo>
                      <a:pt x="9295" y="7299"/>
                      <a:pt x="9295" y="7299"/>
                      <a:pt x="9295" y="7299"/>
                    </a:cubicBezTo>
                    <a:cubicBezTo>
                      <a:pt x="9251" y="7299"/>
                      <a:pt x="9251" y="7299"/>
                      <a:pt x="9251" y="7299"/>
                    </a:cubicBezTo>
                    <a:cubicBezTo>
                      <a:pt x="9295" y="7299"/>
                      <a:pt x="9295" y="7299"/>
                      <a:pt x="9295" y="7299"/>
                    </a:cubicBezTo>
                    <a:cubicBezTo>
                      <a:pt x="9295" y="7231"/>
                      <a:pt x="9295" y="7231"/>
                      <a:pt x="9295" y="7231"/>
                    </a:cubicBezTo>
                    <a:cubicBezTo>
                      <a:pt x="9295" y="7299"/>
                      <a:pt x="9295" y="7299"/>
                      <a:pt x="9295" y="7299"/>
                    </a:cubicBezTo>
                    <a:cubicBezTo>
                      <a:pt x="9295" y="7231"/>
                      <a:pt x="9295" y="7231"/>
                      <a:pt x="9295" y="7231"/>
                    </a:cubicBezTo>
                    <a:cubicBezTo>
                      <a:pt x="9295" y="7231"/>
                      <a:pt x="9295" y="7231"/>
                      <a:pt x="9295" y="7231"/>
                    </a:cubicBezTo>
                    <a:cubicBezTo>
                      <a:pt x="9295" y="7231"/>
                      <a:pt x="9295" y="7231"/>
                      <a:pt x="9295" y="7231"/>
                    </a:cubicBezTo>
                    <a:cubicBezTo>
                      <a:pt x="9295" y="7231"/>
                      <a:pt x="9295" y="7231"/>
                      <a:pt x="9295" y="7231"/>
                    </a:cubicBezTo>
                    <a:cubicBezTo>
                      <a:pt x="9295" y="7162"/>
                      <a:pt x="9295" y="7162"/>
                      <a:pt x="9295" y="7162"/>
                    </a:cubicBezTo>
                    <a:cubicBezTo>
                      <a:pt x="9251" y="7162"/>
                      <a:pt x="9251" y="7162"/>
                      <a:pt x="9251" y="7162"/>
                    </a:cubicBezTo>
                    <a:cubicBezTo>
                      <a:pt x="9251" y="7162"/>
                      <a:pt x="9251" y="7162"/>
                      <a:pt x="9251" y="7162"/>
                    </a:cubicBezTo>
                    <a:cubicBezTo>
                      <a:pt x="9251" y="7162"/>
                      <a:pt x="9251" y="7162"/>
                      <a:pt x="9251" y="7162"/>
                    </a:cubicBezTo>
                    <a:cubicBezTo>
                      <a:pt x="9207" y="7162"/>
                      <a:pt x="9207" y="7162"/>
                      <a:pt x="9207" y="7162"/>
                    </a:cubicBezTo>
                    <a:cubicBezTo>
                      <a:pt x="9251" y="7093"/>
                      <a:pt x="9251" y="7093"/>
                      <a:pt x="9207" y="7093"/>
                    </a:cubicBezTo>
                    <a:cubicBezTo>
                      <a:pt x="9207" y="7093"/>
                      <a:pt x="9207" y="7093"/>
                      <a:pt x="9207" y="7093"/>
                    </a:cubicBezTo>
                    <a:cubicBezTo>
                      <a:pt x="9207" y="7025"/>
                      <a:pt x="9207" y="7025"/>
                      <a:pt x="9207" y="7025"/>
                    </a:cubicBezTo>
                    <a:cubicBezTo>
                      <a:pt x="9162" y="7025"/>
                      <a:pt x="9162" y="7025"/>
                      <a:pt x="9162" y="7025"/>
                    </a:cubicBezTo>
                    <a:cubicBezTo>
                      <a:pt x="9162" y="7025"/>
                      <a:pt x="9162" y="7025"/>
                      <a:pt x="9162" y="7025"/>
                    </a:cubicBezTo>
                    <a:cubicBezTo>
                      <a:pt x="9162" y="7025"/>
                      <a:pt x="9118" y="7025"/>
                      <a:pt x="9118" y="7025"/>
                    </a:cubicBezTo>
                    <a:cubicBezTo>
                      <a:pt x="9118" y="7093"/>
                      <a:pt x="9118" y="7093"/>
                      <a:pt x="9118" y="7093"/>
                    </a:cubicBezTo>
                    <a:cubicBezTo>
                      <a:pt x="9074" y="7093"/>
                      <a:pt x="9074" y="7093"/>
                      <a:pt x="9074" y="7093"/>
                    </a:cubicBezTo>
                    <a:cubicBezTo>
                      <a:pt x="9074" y="7162"/>
                      <a:pt x="9030" y="7093"/>
                      <a:pt x="9030" y="7093"/>
                    </a:cubicBezTo>
                    <a:cubicBezTo>
                      <a:pt x="9030" y="7093"/>
                      <a:pt x="9030" y="7093"/>
                      <a:pt x="8985" y="7093"/>
                    </a:cubicBezTo>
                    <a:cubicBezTo>
                      <a:pt x="9030" y="7162"/>
                      <a:pt x="9030" y="7162"/>
                      <a:pt x="9030" y="7162"/>
                    </a:cubicBezTo>
                    <a:cubicBezTo>
                      <a:pt x="8985" y="7162"/>
                      <a:pt x="9030" y="7093"/>
                      <a:pt x="8985" y="7093"/>
                    </a:cubicBezTo>
                    <a:cubicBezTo>
                      <a:pt x="8985" y="7093"/>
                      <a:pt x="8985" y="7093"/>
                      <a:pt x="8985" y="7093"/>
                    </a:cubicBezTo>
                    <a:cubicBezTo>
                      <a:pt x="8941" y="7093"/>
                      <a:pt x="8941" y="7093"/>
                      <a:pt x="8941" y="7093"/>
                    </a:cubicBezTo>
                    <a:cubicBezTo>
                      <a:pt x="8941" y="7162"/>
                      <a:pt x="8941" y="7162"/>
                      <a:pt x="8941" y="7162"/>
                    </a:cubicBezTo>
                    <a:cubicBezTo>
                      <a:pt x="8897" y="7162"/>
                      <a:pt x="8897" y="7093"/>
                      <a:pt x="8897" y="7093"/>
                    </a:cubicBezTo>
                    <a:cubicBezTo>
                      <a:pt x="8897" y="7093"/>
                      <a:pt x="8897" y="7093"/>
                      <a:pt x="8852" y="7093"/>
                    </a:cubicBezTo>
                    <a:cubicBezTo>
                      <a:pt x="8897" y="7162"/>
                      <a:pt x="8897" y="7162"/>
                      <a:pt x="8897" y="7231"/>
                    </a:cubicBezTo>
                    <a:cubicBezTo>
                      <a:pt x="8852" y="7231"/>
                      <a:pt x="8852" y="7162"/>
                      <a:pt x="8852" y="7162"/>
                    </a:cubicBezTo>
                    <a:cubicBezTo>
                      <a:pt x="8852" y="7162"/>
                      <a:pt x="8852" y="7231"/>
                      <a:pt x="8852" y="7231"/>
                    </a:cubicBezTo>
                    <a:cubicBezTo>
                      <a:pt x="8852" y="7231"/>
                      <a:pt x="8852" y="7231"/>
                      <a:pt x="8852" y="7231"/>
                    </a:cubicBezTo>
                    <a:cubicBezTo>
                      <a:pt x="8852" y="7299"/>
                      <a:pt x="8852" y="7299"/>
                      <a:pt x="8852" y="7299"/>
                    </a:cubicBezTo>
                    <a:cubicBezTo>
                      <a:pt x="8808" y="7231"/>
                      <a:pt x="8808" y="7231"/>
                      <a:pt x="8808" y="7231"/>
                    </a:cubicBezTo>
                    <a:cubicBezTo>
                      <a:pt x="8808" y="7231"/>
                      <a:pt x="8808" y="7231"/>
                      <a:pt x="8808" y="7231"/>
                    </a:cubicBezTo>
                    <a:cubicBezTo>
                      <a:pt x="8808" y="7231"/>
                      <a:pt x="8808" y="7231"/>
                      <a:pt x="8808" y="7231"/>
                    </a:cubicBezTo>
                    <a:cubicBezTo>
                      <a:pt x="8808" y="7231"/>
                      <a:pt x="8808" y="7231"/>
                      <a:pt x="8808" y="7231"/>
                    </a:cubicBezTo>
                    <a:cubicBezTo>
                      <a:pt x="8808" y="7162"/>
                      <a:pt x="8808" y="7162"/>
                      <a:pt x="8808" y="7162"/>
                    </a:cubicBezTo>
                    <a:cubicBezTo>
                      <a:pt x="8808" y="7162"/>
                      <a:pt x="8808" y="7162"/>
                      <a:pt x="8808" y="7162"/>
                    </a:cubicBezTo>
                    <a:cubicBezTo>
                      <a:pt x="8808" y="7162"/>
                      <a:pt x="8808" y="7162"/>
                      <a:pt x="8808" y="7162"/>
                    </a:cubicBezTo>
                    <a:cubicBezTo>
                      <a:pt x="8808" y="7093"/>
                      <a:pt x="8808" y="7093"/>
                      <a:pt x="8808" y="7093"/>
                    </a:cubicBezTo>
                    <a:cubicBezTo>
                      <a:pt x="8808" y="7093"/>
                      <a:pt x="8808" y="7093"/>
                      <a:pt x="8808" y="7093"/>
                    </a:cubicBezTo>
                    <a:cubicBezTo>
                      <a:pt x="8808" y="7093"/>
                      <a:pt x="8808" y="7093"/>
                      <a:pt x="8808" y="7093"/>
                    </a:cubicBezTo>
                    <a:cubicBezTo>
                      <a:pt x="8808" y="7025"/>
                      <a:pt x="8764" y="7025"/>
                      <a:pt x="8720" y="7025"/>
                    </a:cubicBezTo>
                    <a:cubicBezTo>
                      <a:pt x="8720" y="7025"/>
                      <a:pt x="8720" y="7025"/>
                      <a:pt x="8720" y="7025"/>
                    </a:cubicBezTo>
                    <a:cubicBezTo>
                      <a:pt x="8720" y="7025"/>
                      <a:pt x="8720" y="7025"/>
                      <a:pt x="8720" y="7025"/>
                    </a:cubicBezTo>
                    <a:cubicBezTo>
                      <a:pt x="8720" y="7093"/>
                      <a:pt x="8720" y="7093"/>
                      <a:pt x="8764" y="7093"/>
                    </a:cubicBezTo>
                    <a:cubicBezTo>
                      <a:pt x="8764" y="7093"/>
                      <a:pt x="8764" y="7093"/>
                      <a:pt x="8764" y="7093"/>
                    </a:cubicBezTo>
                    <a:cubicBezTo>
                      <a:pt x="8720" y="7162"/>
                      <a:pt x="8720" y="7162"/>
                      <a:pt x="8720" y="7162"/>
                    </a:cubicBezTo>
                    <a:cubicBezTo>
                      <a:pt x="8720" y="7093"/>
                      <a:pt x="8720" y="7093"/>
                      <a:pt x="8720" y="7093"/>
                    </a:cubicBezTo>
                    <a:cubicBezTo>
                      <a:pt x="8720" y="7093"/>
                      <a:pt x="8720" y="7093"/>
                      <a:pt x="8720" y="7093"/>
                    </a:cubicBezTo>
                    <a:cubicBezTo>
                      <a:pt x="8720" y="7093"/>
                      <a:pt x="8720" y="7093"/>
                      <a:pt x="8720" y="7093"/>
                    </a:cubicBezTo>
                    <a:cubicBezTo>
                      <a:pt x="8720" y="7093"/>
                      <a:pt x="8720" y="7093"/>
                      <a:pt x="8720" y="7093"/>
                    </a:cubicBezTo>
                    <a:cubicBezTo>
                      <a:pt x="8720" y="7093"/>
                      <a:pt x="8720" y="7093"/>
                      <a:pt x="8720" y="7093"/>
                    </a:cubicBezTo>
                    <a:cubicBezTo>
                      <a:pt x="8675" y="7093"/>
                      <a:pt x="8675" y="7093"/>
                      <a:pt x="8675" y="7093"/>
                    </a:cubicBezTo>
                    <a:cubicBezTo>
                      <a:pt x="8675" y="7093"/>
                      <a:pt x="8675" y="7093"/>
                      <a:pt x="8675" y="7093"/>
                    </a:cubicBezTo>
                    <a:cubicBezTo>
                      <a:pt x="8720" y="7162"/>
                      <a:pt x="8631" y="7093"/>
                      <a:pt x="8720" y="7162"/>
                    </a:cubicBezTo>
                    <a:cubicBezTo>
                      <a:pt x="8675" y="7093"/>
                      <a:pt x="8675" y="7093"/>
                      <a:pt x="8675" y="7093"/>
                    </a:cubicBezTo>
                    <a:cubicBezTo>
                      <a:pt x="8675" y="7162"/>
                      <a:pt x="8675" y="7162"/>
                      <a:pt x="8675" y="7162"/>
                    </a:cubicBezTo>
                    <a:cubicBezTo>
                      <a:pt x="8720" y="7162"/>
                      <a:pt x="8720" y="7162"/>
                      <a:pt x="8675" y="7162"/>
                    </a:cubicBezTo>
                    <a:cubicBezTo>
                      <a:pt x="8675" y="7162"/>
                      <a:pt x="8675" y="7162"/>
                      <a:pt x="8675" y="7162"/>
                    </a:cubicBezTo>
                    <a:cubicBezTo>
                      <a:pt x="8631" y="7162"/>
                      <a:pt x="8631" y="7162"/>
                      <a:pt x="8631" y="7162"/>
                    </a:cubicBezTo>
                    <a:cubicBezTo>
                      <a:pt x="8675" y="7162"/>
                      <a:pt x="8675" y="7162"/>
                      <a:pt x="8675" y="7162"/>
                    </a:cubicBezTo>
                    <a:cubicBezTo>
                      <a:pt x="8631" y="7162"/>
                      <a:pt x="8631" y="7162"/>
                      <a:pt x="8631" y="7162"/>
                    </a:cubicBezTo>
                    <a:cubicBezTo>
                      <a:pt x="8675" y="7231"/>
                      <a:pt x="8675" y="7231"/>
                      <a:pt x="8675" y="7231"/>
                    </a:cubicBezTo>
                    <a:cubicBezTo>
                      <a:pt x="8631" y="7162"/>
                      <a:pt x="8631" y="7162"/>
                      <a:pt x="8631" y="7162"/>
                    </a:cubicBezTo>
                    <a:cubicBezTo>
                      <a:pt x="8631" y="7231"/>
                      <a:pt x="8631" y="7231"/>
                      <a:pt x="8631" y="7231"/>
                    </a:cubicBezTo>
                    <a:cubicBezTo>
                      <a:pt x="8631" y="7231"/>
                      <a:pt x="8675" y="7231"/>
                      <a:pt x="8720" y="7231"/>
                    </a:cubicBezTo>
                    <a:cubicBezTo>
                      <a:pt x="8720" y="7231"/>
                      <a:pt x="8720" y="7231"/>
                      <a:pt x="8720" y="7231"/>
                    </a:cubicBezTo>
                    <a:cubicBezTo>
                      <a:pt x="8720" y="7162"/>
                      <a:pt x="8720" y="7162"/>
                      <a:pt x="8720" y="7162"/>
                    </a:cubicBezTo>
                    <a:cubicBezTo>
                      <a:pt x="8720" y="7231"/>
                      <a:pt x="8720" y="7231"/>
                      <a:pt x="8720" y="7231"/>
                    </a:cubicBezTo>
                    <a:cubicBezTo>
                      <a:pt x="8764" y="7162"/>
                      <a:pt x="8764" y="7162"/>
                      <a:pt x="8764" y="7162"/>
                    </a:cubicBezTo>
                    <a:cubicBezTo>
                      <a:pt x="8764" y="7231"/>
                      <a:pt x="8764" y="7231"/>
                      <a:pt x="8764" y="7231"/>
                    </a:cubicBezTo>
                    <a:cubicBezTo>
                      <a:pt x="8764" y="7231"/>
                      <a:pt x="8764" y="7231"/>
                      <a:pt x="8764" y="7231"/>
                    </a:cubicBezTo>
                    <a:cubicBezTo>
                      <a:pt x="8764" y="7231"/>
                      <a:pt x="8764" y="7231"/>
                      <a:pt x="8764" y="7231"/>
                    </a:cubicBezTo>
                    <a:cubicBezTo>
                      <a:pt x="8764" y="7231"/>
                      <a:pt x="8764" y="7231"/>
                      <a:pt x="8764" y="7231"/>
                    </a:cubicBezTo>
                    <a:cubicBezTo>
                      <a:pt x="8764" y="7231"/>
                      <a:pt x="8764" y="7231"/>
                      <a:pt x="8764" y="7231"/>
                    </a:cubicBezTo>
                    <a:cubicBezTo>
                      <a:pt x="8808" y="7231"/>
                      <a:pt x="8808" y="7231"/>
                      <a:pt x="8808" y="7231"/>
                    </a:cubicBezTo>
                    <a:cubicBezTo>
                      <a:pt x="8764" y="7231"/>
                      <a:pt x="8764" y="7231"/>
                      <a:pt x="8764" y="7299"/>
                    </a:cubicBezTo>
                    <a:cubicBezTo>
                      <a:pt x="8764" y="7299"/>
                      <a:pt x="8764" y="7299"/>
                      <a:pt x="8808" y="7299"/>
                    </a:cubicBezTo>
                    <a:cubicBezTo>
                      <a:pt x="8808" y="7299"/>
                      <a:pt x="8808" y="7299"/>
                      <a:pt x="8808" y="7299"/>
                    </a:cubicBezTo>
                    <a:cubicBezTo>
                      <a:pt x="8631" y="7368"/>
                      <a:pt x="8631" y="7368"/>
                      <a:pt x="8631" y="7368"/>
                    </a:cubicBezTo>
                    <a:cubicBezTo>
                      <a:pt x="8631" y="7368"/>
                      <a:pt x="8631" y="7368"/>
                      <a:pt x="8631" y="7368"/>
                    </a:cubicBezTo>
                    <a:cubicBezTo>
                      <a:pt x="8675" y="7368"/>
                      <a:pt x="8675" y="7368"/>
                      <a:pt x="8675" y="7368"/>
                    </a:cubicBezTo>
                    <a:cubicBezTo>
                      <a:pt x="8675" y="7368"/>
                      <a:pt x="8675" y="7368"/>
                      <a:pt x="8675" y="7368"/>
                    </a:cubicBezTo>
                    <a:cubicBezTo>
                      <a:pt x="8764" y="7368"/>
                      <a:pt x="8764" y="7368"/>
                      <a:pt x="8764" y="7368"/>
                    </a:cubicBezTo>
                    <a:cubicBezTo>
                      <a:pt x="8764" y="7368"/>
                      <a:pt x="8764" y="7368"/>
                      <a:pt x="8764" y="7368"/>
                    </a:cubicBezTo>
                    <a:cubicBezTo>
                      <a:pt x="8764" y="7436"/>
                      <a:pt x="8764" y="7436"/>
                      <a:pt x="8764" y="7436"/>
                    </a:cubicBezTo>
                    <a:cubicBezTo>
                      <a:pt x="8808" y="7436"/>
                      <a:pt x="8808" y="7436"/>
                      <a:pt x="8808" y="7436"/>
                    </a:cubicBezTo>
                    <a:cubicBezTo>
                      <a:pt x="8764" y="7436"/>
                      <a:pt x="8764" y="7436"/>
                      <a:pt x="8764" y="7436"/>
                    </a:cubicBezTo>
                    <a:cubicBezTo>
                      <a:pt x="8764" y="7436"/>
                      <a:pt x="8764" y="7436"/>
                      <a:pt x="8764" y="7436"/>
                    </a:cubicBezTo>
                    <a:cubicBezTo>
                      <a:pt x="8764" y="7505"/>
                      <a:pt x="8764" y="7505"/>
                      <a:pt x="8764" y="7505"/>
                    </a:cubicBezTo>
                    <a:cubicBezTo>
                      <a:pt x="8808" y="7436"/>
                      <a:pt x="8808" y="7436"/>
                      <a:pt x="8808" y="7436"/>
                    </a:cubicBezTo>
                    <a:cubicBezTo>
                      <a:pt x="8764" y="7505"/>
                      <a:pt x="8764" y="7573"/>
                      <a:pt x="8720" y="7505"/>
                    </a:cubicBezTo>
                    <a:cubicBezTo>
                      <a:pt x="8720" y="7573"/>
                      <a:pt x="8720" y="7573"/>
                      <a:pt x="8720" y="7573"/>
                    </a:cubicBezTo>
                    <a:cubicBezTo>
                      <a:pt x="8764" y="7573"/>
                      <a:pt x="8808" y="7573"/>
                      <a:pt x="8852" y="7573"/>
                    </a:cubicBezTo>
                    <a:cubicBezTo>
                      <a:pt x="8808" y="7642"/>
                      <a:pt x="8852" y="7573"/>
                      <a:pt x="8852" y="7573"/>
                    </a:cubicBezTo>
                    <a:cubicBezTo>
                      <a:pt x="8852" y="7573"/>
                      <a:pt x="8852" y="7573"/>
                      <a:pt x="8852" y="7573"/>
                    </a:cubicBezTo>
                    <a:cubicBezTo>
                      <a:pt x="8852" y="7642"/>
                      <a:pt x="8852" y="7642"/>
                      <a:pt x="8852" y="7642"/>
                    </a:cubicBezTo>
                    <a:cubicBezTo>
                      <a:pt x="8897" y="7573"/>
                      <a:pt x="8897" y="7573"/>
                      <a:pt x="8897" y="7573"/>
                    </a:cubicBezTo>
                    <a:cubicBezTo>
                      <a:pt x="8897" y="7642"/>
                      <a:pt x="8897" y="7642"/>
                      <a:pt x="8897" y="7642"/>
                    </a:cubicBezTo>
                    <a:cubicBezTo>
                      <a:pt x="8852" y="7642"/>
                      <a:pt x="8852" y="7642"/>
                      <a:pt x="8852" y="7642"/>
                    </a:cubicBezTo>
                    <a:cubicBezTo>
                      <a:pt x="8897" y="7642"/>
                      <a:pt x="9074" y="7711"/>
                      <a:pt x="9030" y="7642"/>
                    </a:cubicBezTo>
                    <a:lnTo>
                      <a:pt x="9030" y="7573"/>
                    </a:lnTo>
                    <a:close/>
                    <a:moveTo>
                      <a:pt x="16952" y="16145"/>
                    </a:moveTo>
                    <a:cubicBezTo>
                      <a:pt x="16997" y="16145"/>
                      <a:pt x="16997" y="16213"/>
                      <a:pt x="16997" y="16213"/>
                    </a:cubicBezTo>
                    <a:cubicBezTo>
                      <a:pt x="16997" y="16145"/>
                      <a:pt x="16908" y="16076"/>
                      <a:pt x="16908" y="16076"/>
                    </a:cubicBezTo>
                    <a:cubicBezTo>
                      <a:pt x="16908" y="16076"/>
                      <a:pt x="16952" y="16076"/>
                      <a:pt x="16952" y="16008"/>
                    </a:cubicBezTo>
                    <a:cubicBezTo>
                      <a:pt x="16952" y="16008"/>
                      <a:pt x="16731" y="16008"/>
                      <a:pt x="16687" y="16008"/>
                    </a:cubicBezTo>
                    <a:cubicBezTo>
                      <a:pt x="16643" y="16008"/>
                      <a:pt x="16598" y="15939"/>
                      <a:pt x="16554" y="15939"/>
                    </a:cubicBezTo>
                    <a:cubicBezTo>
                      <a:pt x="16510" y="15939"/>
                      <a:pt x="16510" y="15939"/>
                      <a:pt x="16466" y="16008"/>
                    </a:cubicBezTo>
                    <a:cubicBezTo>
                      <a:pt x="16510" y="16145"/>
                      <a:pt x="16908" y="16076"/>
                      <a:pt x="16952" y="16145"/>
                    </a:cubicBezTo>
                    <a:close/>
                    <a:moveTo>
                      <a:pt x="21423" y="7162"/>
                    </a:moveTo>
                    <a:cubicBezTo>
                      <a:pt x="21467" y="7093"/>
                      <a:pt x="21334" y="7231"/>
                      <a:pt x="21334" y="7231"/>
                    </a:cubicBezTo>
                    <a:cubicBezTo>
                      <a:pt x="21379" y="7299"/>
                      <a:pt x="21379" y="7299"/>
                      <a:pt x="21379" y="7299"/>
                    </a:cubicBezTo>
                    <a:cubicBezTo>
                      <a:pt x="21379" y="7299"/>
                      <a:pt x="21334" y="7368"/>
                      <a:pt x="21334" y="7368"/>
                    </a:cubicBezTo>
                    <a:cubicBezTo>
                      <a:pt x="21379" y="7436"/>
                      <a:pt x="21379" y="7436"/>
                      <a:pt x="21379" y="7436"/>
                    </a:cubicBezTo>
                    <a:cubicBezTo>
                      <a:pt x="21379" y="7436"/>
                      <a:pt x="21202" y="7368"/>
                      <a:pt x="21157" y="7368"/>
                    </a:cubicBezTo>
                    <a:cubicBezTo>
                      <a:pt x="21113" y="7299"/>
                      <a:pt x="21025" y="7093"/>
                      <a:pt x="21025" y="7025"/>
                    </a:cubicBezTo>
                    <a:cubicBezTo>
                      <a:pt x="20892" y="7025"/>
                      <a:pt x="20892" y="7505"/>
                      <a:pt x="20803" y="7436"/>
                    </a:cubicBezTo>
                    <a:cubicBezTo>
                      <a:pt x="20848" y="7505"/>
                      <a:pt x="20803" y="7573"/>
                      <a:pt x="20803" y="7642"/>
                    </a:cubicBezTo>
                    <a:cubicBezTo>
                      <a:pt x="20848" y="7642"/>
                      <a:pt x="20848" y="7642"/>
                      <a:pt x="20848" y="7642"/>
                    </a:cubicBezTo>
                    <a:cubicBezTo>
                      <a:pt x="20848" y="7642"/>
                      <a:pt x="20936" y="7848"/>
                      <a:pt x="20848" y="7848"/>
                    </a:cubicBezTo>
                    <a:cubicBezTo>
                      <a:pt x="20848" y="7848"/>
                      <a:pt x="20759" y="7916"/>
                      <a:pt x="20759" y="7848"/>
                    </a:cubicBezTo>
                    <a:cubicBezTo>
                      <a:pt x="20759" y="7779"/>
                      <a:pt x="20759" y="7779"/>
                      <a:pt x="20759" y="7779"/>
                    </a:cubicBezTo>
                    <a:cubicBezTo>
                      <a:pt x="20759" y="7848"/>
                      <a:pt x="20759" y="7848"/>
                      <a:pt x="20759" y="7848"/>
                    </a:cubicBezTo>
                    <a:cubicBezTo>
                      <a:pt x="20759" y="7848"/>
                      <a:pt x="20759" y="7848"/>
                      <a:pt x="20759" y="7848"/>
                    </a:cubicBezTo>
                    <a:cubicBezTo>
                      <a:pt x="20715" y="7848"/>
                      <a:pt x="20272" y="8259"/>
                      <a:pt x="20316" y="8328"/>
                    </a:cubicBezTo>
                    <a:cubicBezTo>
                      <a:pt x="20316" y="8259"/>
                      <a:pt x="20316" y="8259"/>
                      <a:pt x="20272" y="8191"/>
                    </a:cubicBezTo>
                    <a:cubicBezTo>
                      <a:pt x="20184" y="8191"/>
                      <a:pt x="20139" y="8259"/>
                      <a:pt x="20095" y="8328"/>
                    </a:cubicBezTo>
                    <a:cubicBezTo>
                      <a:pt x="20095" y="8328"/>
                      <a:pt x="20095" y="8259"/>
                      <a:pt x="20095" y="8259"/>
                    </a:cubicBezTo>
                    <a:cubicBezTo>
                      <a:pt x="20051" y="8259"/>
                      <a:pt x="20007" y="8328"/>
                      <a:pt x="20007" y="8328"/>
                    </a:cubicBezTo>
                    <a:cubicBezTo>
                      <a:pt x="20007" y="8328"/>
                      <a:pt x="20007" y="8328"/>
                      <a:pt x="20007" y="8328"/>
                    </a:cubicBezTo>
                    <a:cubicBezTo>
                      <a:pt x="19962" y="8328"/>
                      <a:pt x="19962" y="8328"/>
                      <a:pt x="19918" y="8328"/>
                    </a:cubicBezTo>
                    <a:cubicBezTo>
                      <a:pt x="19918" y="8396"/>
                      <a:pt x="19830" y="8739"/>
                      <a:pt x="19830" y="8739"/>
                    </a:cubicBezTo>
                    <a:cubicBezTo>
                      <a:pt x="19874" y="8671"/>
                      <a:pt x="19874" y="8671"/>
                      <a:pt x="19874" y="8671"/>
                    </a:cubicBezTo>
                    <a:cubicBezTo>
                      <a:pt x="19918" y="8671"/>
                      <a:pt x="19874" y="8876"/>
                      <a:pt x="19874" y="8876"/>
                    </a:cubicBezTo>
                    <a:cubicBezTo>
                      <a:pt x="19918" y="8876"/>
                      <a:pt x="19918" y="8876"/>
                      <a:pt x="19918" y="8876"/>
                    </a:cubicBezTo>
                    <a:cubicBezTo>
                      <a:pt x="19918" y="9013"/>
                      <a:pt x="19918" y="9013"/>
                      <a:pt x="19918" y="9013"/>
                    </a:cubicBezTo>
                    <a:cubicBezTo>
                      <a:pt x="19918" y="9013"/>
                      <a:pt x="19874" y="9013"/>
                      <a:pt x="19874" y="9013"/>
                    </a:cubicBezTo>
                    <a:cubicBezTo>
                      <a:pt x="19874" y="8945"/>
                      <a:pt x="19874" y="8945"/>
                      <a:pt x="19874" y="8945"/>
                    </a:cubicBezTo>
                    <a:cubicBezTo>
                      <a:pt x="19785" y="9013"/>
                      <a:pt x="19874" y="9151"/>
                      <a:pt x="19830" y="9219"/>
                    </a:cubicBezTo>
                    <a:cubicBezTo>
                      <a:pt x="19785" y="9288"/>
                      <a:pt x="19697" y="9288"/>
                      <a:pt x="19697" y="9425"/>
                    </a:cubicBezTo>
                    <a:cubicBezTo>
                      <a:pt x="19697" y="9425"/>
                      <a:pt x="19697" y="9493"/>
                      <a:pt x="19697" y="9493"/>
                    </a:cubicBezTo>
                    <a:cubicBezTo>
                      <a:pt x="19697" y="9493"/>
                      <a:pt x="19608" y="9493"/>
                      <a:pt x="19608" y="9493"/>
                    </a:cubicBezTo>
                    <a:cubicBezTo>
                      <a:pt x="19608" y="9562"/>
                      <a:pt x="19608" y="9562"/>
                      <a:pt x="19608" y="9562"/>
                    </a:cubicBezTo>
                    <a:cubicBezTo>
                      <a:pt x="19652" y="9631"/>
                      <a:pt x="19564" y="9699"/>
                      <a:pt x="19520" y="9836"/>
                    </a:cubicBezTo>
                    <a:cubicBezTo>
                      <a:pt x="19475" y="9631"/>
                      <a:pt x="19475" y="9425"/>
                      <a:pt x="19431" y="9288"/>
                    </a:cubicBezTo>
                    <a:cubicBezTo>
                      <a:pt x="19431" y="9151"/>
                      <a:pt x="19431" y="9082"/>
                      <a:pt x="19475" y="9013"/>
                    </a:cubicBezTo>
                    <a:cubicBezTo>
                      <a:pt x="19475" y="8945"/>
                      <a:pt x="19520" y="8808"/>
                      <a:pt x="19520" y="8739"/>
                    </a:cubicBezTo>
                    <a:cubicBezTo>
                      <a:pt x="19520" y="8808"/>
                      <a:pt x="19830" y="8328"/>
                      <a:pt x="19830" y="8259"/>
                    </a:cubicBezTo>
                    <a:cubicBezTo>
                      <a:pt x="19874" y="8259"/>
                      <a:pt x="19918" y="8191"/>
                      <a:pt x="19918" y="8122"/>
                    </a:cubicBezTo>
                    <a:cubicBezTo>
                      <a:pt x="19962" y="8053"/>
                      <a:pt x="19918" y="7916"/>
                      <a:pt x="19962" y="7916"/>
                    </a:cubicBezTo>
                    <a:cubicBezTo>
                      <a:pt x="19962" y="7848"/>
                      <a:pt x="20007" y="7848"/>
                      <a:pt x="20007" y="7848"/>
                    </a:cubicBezTo>
                    <a:cubicBezTo>
                      <a:pt x="20007" y="7848"/>
                      <a:pt x="20007" y="7848"/>
                      <a:pt x="20007" y="7848"/>
                    </a:cubicBezTo>
                    <a:cubicBezTo>
                      <a:pt x="19962" y="7848"/>
                      <a:pt x="19918" y="7848"/>
                      <a:pt x="19918" y="7916"/>
                    </a:cubicBezTo>
                    <a:cubicBezTo>
                      <a:pt x="19874" y="7985"/>
                      <a:pt x="19874" y="7985"/>
                      <a:pt x="19874" y="7985"/>
                    </a:cubicBezTo>
                    <a:cubicBezTo>
                      <a:pt x="19918" y="7985"/>
                      <a:pt x="19918" y="7985"/>
                      <a:pt x="19918" y="7985"/>
                    </a:cubicBezTo>
                    <a:cubicBezTo>
                      <a:pt x="19918" y="7985"/>
                      <a:pt x="19918" y="7985"/>
                      <a:pt x="19874" y="8053"/>
                    </a:cubicBezTo>
                    <a:cubicBezTo>
                      <a:pt x="19874" y="7985"/>
                      <a:pt x="19874" y="7985"/>
                      <a:pt x="19874" y="7985"/>
                    </a:cubicBezTo>
                    <a:cubicBezTo>
                      <a:pt x="19874" y="7985"/>
                      <a:pt x="19741" y="8191"/>
                      <a:pt x="19741" y="8191"/>
                    </a:cubicBezTo>
                    <a:cubicBezTo>
                      <a:pt x="19697" y="8122"/>
                      <a:pt x="19741" y="8053"/>
                      <a:pt x="19697" y="7985"/>
                    </a:cubicBezTo>
                    <a:cubicBezTo>
                      <a:pt x="19564" y="7916"/>
                      <a:pt x="19343" y="8259"/>
                      <a:pt x="19343" y="8396"/>
                    </a:cubicBezTo>
                    <a:cubicBezTo>
                      <a:pt x="19387" y="8396"/>
                      <a:pt x="19387" y="8396"/>
                      <a:pt x="19431" y="8396"/>
                    </a:cubicBezTo>
                    <a:cubicBezTo>
                      <a:pt x="19431" y="8465"/>
                      <a:pt x="19343" y="8533"/>
                      <a:pt x="19343" y="8465"/>
                    </a:cubicBezTo>
                    <a:cubicBezTo>
                      <a:pt x="19298" y="8465"/>
                      <a:pt x="19210" y="8602"/>
                      <a:pt x="19210" y="8533"/>
                    </a:cubicBezTo>
                    <a:cubicBezTo>
                      <a:pt x="19166" y="8465"/>
                      <a:pt x="19166" y="8465"/>
                      <a:pt x="19166" y="8465"/>
                    </a:cubicBezTo>
                    <a:cubicBezTo>
                      <a:pt x="19210" y="8465"/>
                      <a:pt x="19210" y="8465"/>
                      <a:pt x="19254" y="8465"/>
                    </a:cubicBezTo>
                    <a:cubicBezTo>
                      <a:pt x="19210" y="8465"/>
                      <a:pt x="19210" y="8465"/>
                      <a:pt x="19210" y="8396"/>
                    </a:cubicBezTo>
                    <a:cubicBezTo>
                      <a:pt x="19166" y="8396"/>
                      <a:pt x="19166" y="8396"/>
                      <a:pt x="19166" y="8396"/>
                    </a:cubicBezTo>
                    <a:cubicBezTo>
                      <a:pt x="19033" y="8396"/>
                      <a:pt x="19033" y="8396"/>
                      <a:pt x="19033" y="8396"/>
                    </a:cubicBezTo>
                    <a:cubicBezTo>
                      <a:pt x="19033" y="8465"/>
                      <a:pt x="19033" y="8465"/>
                      <a:pt x="19033" y="8465"/>
                    </a:cubicBezTo>
                    <a:cubicBezTo>
                      <a:pt x="19033" y="8396"/>
                      <a:pt x="18944" y="8465"/>
                      <a:pt x="18900" y="8396"/>
                    </a:cubicBezTo>
                    <a:cubicBezTo>
                      <a:pt x="18856" y="8465"/>
                      <a:pt x="18856" y="8465"/>
                      <a:pt x="18856" y="8465"/>
                    </a:cubicBezTo>
                    <a:cubicBezTo>
                      <a:pt x="18856" y="8465"/>
                      <a:pt x="18856" y="8465"/>
                      <a:pt x="18856" y="8465"/>
                    </a:cubicBezTo>
                    <a:cubicBezTo>
                      <a:pt x="18679" y="8396"/>
                      <a:pt x="18546" y="8671"/>
                      <a:pt x="18457" y="8876"/>
                    </a:cubicBezTo>
                    <a:cubicBezTo>
                      <a:pt x="18457" y="8876"/>
                      <a:pt x="18236" y="9356"/>
                      <a:pt x="18325" y="9356"/>
                    </a:cubicBezTo>
                    <a:cubicBezTo>
                      <a:pt x="18325" y="9356"/>
                      <a:pt x="18325" y="9356"/>
                      <a:pt x="18325" y="9356"/>
                    </a:cubicBezTo>
                    <a:cubicBezTo>
                      <a:pt x="18369" y="9356"/>
                      <a:pt x="18325" y="9356"/>
                      <a:pt x="18325" y="9356"/>
                    </a:cubicBezTo>
                    <a:cubicBezTo>
                      <a:pt x="18369" y="9288"/>
                      <a:pt x="18369" y="9288"/>
                      <a:pt x="18369" y="9288"/>
                    </a:cubicBezTo>
                    <a:cubicBezTo>
                      <a:pt x="18325" y="9425"/>
                      <a:pt x="18325" y="9425"/>
                      <a:pt x="18325" y="9425"/>
                    </a:cubicBezTo>
                    <a:cubicBezTo>
                      <a:pt x="18369" y="9493"/>
                      <a:pt x="18413" y="9356"/>
                      <a:pt x="18413" y="9356"/>
                    </a:cubicBezTo>
                    <a:cubicBezTo>
                      <a:pt x="18413" y="9356"/>
                      <a:pt x="18413" y="9425"/>
                      <a:pt x="18413" y="9425"/>
                    </a:cubicBezTo>
                    <a:cubicBezTo>
                      <a:pt x="18457" y="9425"/>
                      <a:pt x="18457" y="9288"/>
                      <a:pt x="18457" y="9288"/>
                    </a:cubicBezTo>
                    <a:cubicBezTo>
                      <a:pt x="18457" y="9356"/>
                      <a:pt x="18590" y="9356"/>
                      <a:pt x="18590" y="9493"/>
                    </a:cubicBezTo>
                    <a:cubicBezTo>
                      <a:pt x="18546" y="9493"/>
                      <a:pt x="18546" y="9493"/>
                      <a:pt x="18546" y="9493"/>
                    </a:cubicBezTo>
                    <a:cubicBezTo>
                      <a:pt x="18590" y="9562"/>
                      <a:pt x="18546" y="9631"/>
                      <a:pt x="18590" y="9631"/>
                    </a:cubicBezTo>
                    <a:cubicBezTo>
                      <a:pt x="18590" y="10042"/>
                      <a:pt x="18369" y="11002"/>
                      <a:pt x="18015" y="10865"/>
                    </a:cubicBezTo>
                    <a:cubicBezTo>
                      <a:pt x="18015" y="10865"/>
                      <a:pt x="18015" y="10865"/>
                      <a:pt x="18015" y="10865"/>
                    </a:cubicBezTo>
                    <a:cubicBezTo>
                      <a:pt x="18015" y="10865"/>
                      <a:pt x="17970" y="10933"/>
                      <a:pt x="17926" y="11002"/>
                    </a:cubicBezTo>
                    <a:cubicBezTo>
                      <a:pt x="17926" y="11002"/>
                      <a:pt x="17926" y="11002"/>
                      <a:pt x="17926" y="11002"/>
                    </a:cubicBezTo>
                    <a:cubicBezTo>
                      <a:pt x="17926" y="11002"/>
                      <a:pt x="17793" y="11276"/>
                      <a:pt x="17749" y="11345"/>
                    </a:cubicBezTo>
                    <a:cubicBezTo>
                      <a:pt x="17793" y="11413"/>
                      <a:pt x="17838" y="11688"/>
                      <a:pt x="17882" y="11756"/>
                    </a:cubicBezTo>
                    <a:cubicBezTo>
                      <a:pt x="17838" y="11893"/>
                      <a:pt x="17838" y="11893"/>
                      <a:pt x="17838" y="11893"/>
                    </a:cubicBezTo>
                    <a:cubicBezTo>
                      <a:pt x="17838" y="11893"/>
                      <a:pt x="17838" y="11893"/>
                      <a:pt x="17838" y="11893"/>
                    </a:cubicBezTo>
                    <a:cubicBezTo>
                      <a:pt x="17838" y="11893"/>
                      <a:pt x="17793" y="11825"/>
                      <a:pt x="17793" y="11893"/>
                    </a:cubicBezTo>
                    <a:cubicBezTo>
                      <a:pt x="17793" y="11893"/>
                      <a:pt x="17793" y="11893"/>
                      <a:pt x="17793" y="11893"/>
                    </a:cubicBezTo>
                    <a:cubicBezTo>
                      <a:pt x="17749" y="11893"/>
                      <a:pt x="17705" y="11962"/>
                      <a:pt x="17661" y="11962"/>
                    </a:cubicBezTo>
                    <a:cubicBezTo>
                      <a:pt x="17705" y="11825"/>
                      <a:pt x="17705" y="11756"/>
                      <a:pt x="17705" y="11688"/>
                    </a:cubicBezTo>
                    <a:cubicBezTo>
                      <a:pt x="17705" y="11688"/>
                      <a:pt x="17705" y="11688"/>
                      <a:pt x="17705" y="11688"/>
                    </a:cubicBezTo>
                    <a:cubicBezTo>
                      <a:pt x="17705" y="11619"/>
                      <a:pt x="17705" y="11619"/>
                      <a:pt x="17705" y="11619"/>
                    </a:cubicBezTo>
                    <a:cubicBezTo>
                      <a:pt x="17705" y="11551"/>
                      <a:pt x="17705" y="11551"/>
                      <a:pt x="17705" y="11551"/>
                    </a:cubicBezTo>
                    <a:cubicBezTo>
                      <a:pt x="17705" y="11551"/>
                      <a:pt x="17705" y="11551"/>
                      <a:pt x="17705" y="11551"/>
                    </a:cubicBezTo>
                    <a:cubicBezTo>
                      <a:pt x="17661" y="11551"/>
                      <a:pt x="17616" y="11482"/>
                      <a:pt x="17616" y="11482"/>
                    </a:cubicBezTo>
                    <a:cubicBezTo>
                      <a:pt x="17616" y="11413"/>
                      <a:pt x="17616" y="11413"/>
                      <a:pt x="17616" y="11345"/>
                    </a:cubicBezTo>
                    <a:cubicBezTo>
                      <a:pt x="17572" y="11276"/>
                      <a:pt x="17572" y="11276"/>
                      <a:pt x="17572" y="11276"/>
                    </a:cubicBezTo>
                    <a:cubicBezTo>
                      <a:pt x="17572" y="11276"/>
                      <a:pt x="17395" y="11413"/>
                      <a:pt x="17395" y="11413"/>
                    </a:cubicBezTo>
                    <a:cubicBezTo>
                      <a:pt x="17395" y="11413"/>
                      <a:pt x="17439" y="11208"/>
                      <a:pt x="17439" y="11208"/>
                    </a:cubicBezTo>
                    <a:cubicBezTo>
                      <a:pt x="17439" y="11208"/>
                      <a:pt x="17395" y="11139"/>
                      <a:pt x="17395" y="11139"/>
                    </a:cubicBezTo>
                    <a:cubicBezTo>
                      <a:pt x="17351" y="11139"/>
                      <a:pt x="17218" y="11345"/>
                      <a:pt x="17218" y="11413"/>
                    </a:cubicBezTo>
                    <a:cubicBezTo>
                      <a:pt x="17218" y="11345"/>
                      <a:pt x="17218" y="11345"/>
                      <a:pt x="17218" y="11345"/>
                    </a:cubicBezTo>
                    <a:cubicBezTo>
                      <a:pt x="17174" y="11413"/>
                      <a:pt x="17174" y="11413"/>
                      <a:pt x="17174" y="11413"/>
                    </a:cubicBezTo>
                    <a:cubicBezTo>
                      <a:pt x="17174" y="11413"/>
                      <a:pt x="17174" y="11482"/>
                      <a:pt x="17174" y="11482"/>
                    </a:cubicBezTo>
                    <a:cubicBezTo>
                      <a:pt x="17218" y="11551"/>
                      <a:pt x="17218" y="11482"/>
                      <a:pt x="17262" y="11551"/>
                    </a:cubicBezTo>
                    <a:cubicBezTo>
                      <a:pt x="17262" y="11619"/>
                      <a:pt x="17262" y="11619"/>
                      <a:pt x="17262" y="11619"/>
                    </a:cubicBezTo>
                    <a:cubicBezTo>
                      <a:pt x="17262" y="11619"/>
                      <a:pt x="17439" y="11551"/>
                      <a:pt x="17484" y="11619"/>
                    </a:cubicBezTo>
                    <a:cubicBezTo>
                      <a:pt x="17484" y="11619"/>
                      <a:pt x="17484" y="11619"/>
                      <a:pt x="17484" y="11619"/>
                    </a:cubicBezTo>
                    <a:cubicBezTo>
                      <a:pt x="17439" y="11688"/>
                      <a:pt x="17351" y="11619"/>
                      <a:pt x="17351" y="11756"/>
                    </a:cubicBezTo>
                    <a:cubicBezTo>
                      <a:pt x="17307" y="11756"/>
                      <a:pt x="17307" y="11756"/>
                      <a:pt x="17307" y="11756"/>
                    </a:cubicBezTo>
                    <a:cubicBezTo>
                      <a:pt x="17262" y="11893"/>
                      <a:pt x="17262" y="11893"/>
                      <a:pt x="17262" y="11893"/>
                    </a:cubicBezTo>
                    <a:cubicBezTo>
                      <a:pt x="17351" y="11962"/>
                      <a:pt x="17351" y="12099"/>
                      <a:pt x="17439" y="12236"/>
                    </a:cubicBezTo>
                    <a:cubicBezTo>
                      <a:pt x="17439" y="12236"/>
                      <a:pt x="17439" y="12236"/>
                      <a:pt x="17439" y="12236"/>
                    </a:cubicBezTo>
                    <a:cubicBezTo>
                      <a:pt x="17395" y="12236"/>
                      <a:pt x="17395" y="12236"/>
                      <a:pt x="17395" y="12236"/>
                    </a:cubicBezTo>
                    <a:cubicBezTo>
                      <a:pt x="17439" y="12305"/>
                      <a:pt x="17439" y="12305"/>
                      <a:pt x="17439" y="12305"/>
                    </a:cubicBezTo>
                    <a:cubicBezTo>
                      <a:pt x="17351" y="12373"/>
                      <a:pt x="17351" y="12373"/>
                      <a:pt x="17351" y="12373"/>
                    </a:cubicBezTo>
                    <a:cubicBezTo>
                      <a:pt x="17395" y="12373"/>
                      <a:pt x="17395" y="12373"/>
                      <a:pt x="17395" y="12373"/>
                    </a:cubicBezTo>
                    <a:cubicBezTo>
                      <a:pt x="17439" y="12373"/>
                      <a:pt x="17439" y="12511"/>
                      <a:pt x="17439" y="12511"/>
                    </a:cubicBezTo>
                    <a:cubicBezTo>
                      <a:pt x="17395" y="12579"/>
                      <a:pt x="17395" y="12579"/>
                      <a:pt x="17395" y="12579"/>
                    </a:cubicBezTo>
                    <a:cubicBezTo>
                      <a:pt x="17395" y="12579"/>
                      <a:pt x="17395" y="12579"/>
                      <a:pt x="17395" y="12579"/>
                    </a:cubicBezTo>
                    <a:cubicBezTo>
                      <a:pt x="17395" y="12648"/>
                      <a:pt x="17307" y="12716"/>
                      <a:pt x="17307" y="12785"/>
                    </a:cubicBezTo>
                    <a:cubicBezTo>
                      <a:pt x="17307" y="12785"/>
                      <a:pt x="17307" y="12785"/>
                      <a:pt x="17307" y="12785"/>
                    </a:cubicBezTo>
                    <a:cubicBezTo>
                      <a:pt x="17307" y="12785"/>
                      <a:pt x="17307" y="12785"/>
                      <a:pt x="17307" y="12785"/>
                    </a:cubicBezTo>
                    <a:cubicBezTo>
                      <a:pt x="17307" y="13059"/>
                      <a:pt x="16997" y="13128"/>
                      <a:pt x="16908" y="13196"/>
                    </a:cubicBezTo>
                    <a:cubicBezTo>
                      <a:pt x="16908" y="13333"/>
                      <a:pt x="16731" y="13265"/>
                      <a:pt x="16731" y="13333"/>
                    </a:cubicBezTo>
                    <a:cubicBezTo>
                      <a:pt x="16731" y="13471"/>
                      <a:pt x="16687" y="13402"/>
                      <a:pt x="16687" y="13333"/>
                    </a:cubicBezTo>
                    <a:cubicBezTo>
                      <a:pt x="16687" y="13265"/>
                      <a:pt x="16687" y="13265"/>
                      <a:pt x="16687" y="13265"/>
                    </a:cubicBezTo>
                    <a:cubicBezTo>
                      <a:pt x="16687" y="13265"/>
                      <a:pt x="16643" y="13333"/>
                      <a:pt x="16643" y="13265"/>
                    </a:cubicBezTo>
                    <a:cubicBezTo>
                      <a:pt x="16643" y="13265"/>
                      <a:pt x="16598" y="13265"/>
                      <a:pt x="16598" y="13333"/>
                    </a:cubicBezTo>
                    <a:cubicBezTo>
                      <a:pt x="16333" y="13471"/>
                      <a:pt x="16598" y="14019"/>
                      <a:pt x="16687" y="14225"/>
                    </a:cubicBezTo>
                    <a:cubicBezTo>
                      <a:pt x="16687" y="14293"/>
                      <a:pt x="16510" y="14499"/>
                      <a:pt x="16466" y="14568"/>
                    </a:cubicBezTo>
                    <a:cubicBezTo>
                      <a:pt x="16421" y="14499"/>
                      <a:pt x="16466" y="14431"/>
                      <a:pt x="16466" y="14431"/>
                    </a:cubicBezTo>
                    <a:cubicBezTo>
                      <a:pt x="16244" y="14156"/>
                      <a:pt x="16067" y="14019"/>
                      <a:pt x="16156" y="14568"/>
                    </a:cubicBezTo>
                    <a:cubicBezTo>
                      <a:pt x="16156" y="14636"/>
                      <a:pt x="16200" y="14636"/>
                      <a:pt x="16244" y="14705"/>
                    </a:cubicBezTo>
                    <a:cubicBezTo>
                      <a:pt x="16244" y="14705"/>
                      <a:pt x="16289" y="14773"/>
                      <a:pt x="16244" y="14773"/>
                    </a:cubicBezTo>
                    <a:cubicBezTo>
                      <a:pt x="16289" y="14911"/>
                      <a:pt x="16289" y="14979"/>
                      <a:pt x="16333" y="15116"/>
                    </a:cubicBezTo>
                    <a:cubicBezTo>
                      <a:pt x="16289" y="15048"/>
                      <a:pt x="16244" y="14911"/>
                      <a:pt x="16111" y="14705"/>
                    </a:cubicBezTo>
                    <a:cubicBezTo>
                      <a:pt x="16111" y="14705"/>
                      <a:pt x="16023" y="14362"/>
                      <a:pt x="16023" y="14293"/>
                    </a:cubicBezTo>
                    <a:cubicBezTo>
                      <a:pt x="16023" y="14088"/>
                      <a:pt x="15979" y="13882"/>
                      <a:pt x="15890" y="13745"/>
                    </a:cubicBezTo>
                    <a:cubicBezTo>
                      <a:pt x="15757" y="13608"/>
                      <a:pt x="15669" y="13471"/>
                      <a:pt x="15625" y="13196"/>
                    </a:cubicBezTo>
                    <a:cubicBezTo>
                      <a:pt x="15580" y="13196"/>
                      <a:pt x="15580" y="13196"/>
                      <a:pt x="15580" y="13196"/>
                    </a:cubicBezTo>
                    <a:cubicBezTo>
                      <a:pt x="15580" y="13265"/>
                      <a:pt x="15580" y="13265"/>
                      <a:pt x="15580" y="13265"/>
                    </a:cubicBezTo>
                    <a:cubicBezTo>
                      <a:pt x="15580" y="13265"/>
                      <a:pt x="15536" y="13128"/>
                      <a:pt x="15536" y="13128"/>
                    </a:cubicBezTo>
                    <a:cubicBezTo>
                      <a:pt x="15536" y="13128"/>
                      <a:pt x="15536" y="13265"/>
                      <a:pt x="15536" y="13265"/>
                    </a:cubicBezTo>
                    <a:cubicBezTo>
                      <a:pt x="15536" y="13265"/>
                      <a:pt x="15536" y="13265"/>
                      <a:pt x="15536" y="13265"/>
                    </a:cubicBezTo>
                    <a:cubicBezTo>
                      <a:pt x="15492" y="13265"/>
                      <a:pt x="15492" y="13265"/>
                      <a:pt x="15492" y="13265"/>
                    </a:cubicBezTo>
                    <a:cubicBezTo>
                      <a:pt x="15492" y="13265"/>
                      <a:pt x="15492" y="13265"/>
                      <a:pt x="15492" y="13265"/>
                    </a:cubicBezTo>
                    <a:cubicBezTo>
                      <a:pt x="15492" y="13265"/>
                      <a:pt x="15492" y="13265"/>
                      <a:pt x="15492" y="13265"/>
                    </a:cubicBezTo>
                    <a:cubicBezTo>
                      <a:pt x="15492" y="13265"/>
                      <a:pt x="15492" y="13265"/>
                      <a:pt x="15492" y="13265"/>
                    </a:cubicBezTo>
                    <a:cubicBezTo>
                      <a:pt x="15448" y="13265"/>
                      <a:pt x="15492" y="13265"/>
                      <a:pt x="15448" y="13265"/>
                    </a:cubicBezTo>
                    <a:cubicBezTo>
                      <a:pt x="15448" y="13265"/>
                      <a:pt x="15448" y="13265"/>
                      <a:pt x="15448" y="13265"/>
                    </a:cubicBezTo>
                    <a:cubicBezTo>
                      <a:pt x="15448" y="13265"/>
                      <a:pt x="15448" y="13265"/>
                      <a:pt x="15448" y="13265"/>
                    </a:cubicBezTo>
                    <a:cubicBezTo>
                      <a:pt x="15448" y="13265"/>
                      <a:pt x="15448" y="13265"/>
                      <a:pt x="15448" y="13265"/>
                    </a:cubicBezTo>
                    <a:cubicBezTo>
                      <a:pt x="15448" y="13333"/>
                      <a:pt x="15448" y="13333"/>
                      <a:pt x="15448" y="13333"/>
                    </a:cubicBezTo>
                    <a:cubicBezTo>
                      <a:pt x="15448" y="13265"/>
                      <a:pt x="15448" y="13265"/>
                      <a:pt x="15448" y="13265"/>
                    </a:cubicBezTo>
                    <a:cubicBezTo>
                      <a:pt x="15448" y="13265"/>
                      <a:pt x="15403" y="13265"/>
                      <a:pt x="15403" y="13265"/>
                    </a:cubicBezTo>
                    <a:cubicBezTo>
                      <a:pt x="15403" y="13265"/>
                      <a:pt x="15403" y="13265"/>
                      <a:pt x="15403" y="13265"/>
                    </a:cubicBezTo>
                    <a:cubicBezTo>
                      <a:pt x="15270" y="13402"/>
                      <a:pt x="15182" y="13608"/>
                      <a:pt x="15049" y="13745"/>
                    </a:cubicBezTo>
                    <a:cubicBezTo>
                      <a:pt x="15049" y="13745"/>
                      <a:pt x="14961" y="13813"/>
                      <a:pt x="14916" y="13882"/>
                    </a:cubicBezTo>
                    <a:cubicBezTo>
                      <a:pt x="14916" y="13951"/>
                      <a:pt x="14916" y="14636"/>
                      <a:pt x="14739" y="14568"/>
                    </a:cubicBezTo>
                    <a:cubicBezTo>
                      <a:pt x="14607" y="14499"/>
                      <a:pt x="14562" y="14019"/>
                      <a:pt x="14518" y="13813"/>
                    </a:cubicBezTo>
                    <a:cubicBezTo>
                      <a:pt x="14474" y="13676"/>
                      <a:pt x="14518" y="13333"/>
                      <a:pt x="14430" y="13196"/>
                    </a:cubicBezTo>
                    <a:cubicBezTo>
                      <a:pt x="14430" y="13333"/>
                      <a:pt x="14430" y="13333"/>
                      <a:pt x="14430" y="13333"/>
                    </a:cubicBezTo>
                    <a:cubicBezTo>
                      <a:pt x="14430" y="13539"/>
                      <a:pt x="14208" y="13059"/>
                      <a:pt x="14208" y="13059"/>
                    </a:cubicBezTo>
                    <a:cubicBezTo>
                      <a:pt x="14164" y="12991"/>
                      <a:pt x="14031" y="12922"/>
                      <a:pt x="13943" y="12853"/>
                    </a:cubicBezTo>
                    <a:cubicBezTo>
                      <a:pt x="13898" y="12853"/>
                      <a:pt x="13810" y="12991"/>
                      <a:pt x="13721" y="12922"/>
                    </a:cubicBezTo>
                    <a:cubicBezTo>
                      <a:pt x="13633" y="12922"/>
                      <a:pt x="13589" y="12785"/>
                      <a:pt x="13500" y="12716"/>
                    </a:cubicBezTo>
                    <a:cubicBezTo>
                      <a:pt x="13500" y="12716"/>
                      <a:pt x="13456" y="12785"/>
                      <a:pt x="13456" y="12785"/>
                    </a:cubicBezTo>
                    <a:cubicBezTo>
                      <a:pt x="13367" y="12716"/>
                      <a:pt x="13323" y="12716"/>
                      <a:pt x="13279" y="12648"/>
                    </a:cubicBezTo>
                    <a:cubicBezTo>
                      <a:pt x="13146" y="12511"/>
                      <a:pt x="13102" y="12442"/>
                      <a:pt x="12969" y="12442"/>
                    </a:cubicBezTo>
                    <a:cubicBezTo>
                      <a:pt x="12969" y="12511"/>
                      <a:pt x="12969" y="12511"/>
                      <a:pt x="12969" y="12511"/>
                    </a:cubicBezTo>
                    <a:cubicBezTo>
                      <a:pt x="13013" y="12511"/>
                      <a:pt x="13102" y="12785"/>
                      <a:pt x="13102" y="12853"/>
                    </a:cubicBezTo>
                    <a:cubicBezTo>
                      <a:pt x="13146" y="12922"/>
                      <a:pt x="13190" y="12991"/>
                      <a:pt x="13234" y="13059"/>
                    </a:cubicBezTo>
                    <a:cubicBezTo>
                      <a:pt x="13323" y="13059"/>
                      <a:pt x="13411" y="12991"/>
                      <a:pt x="13456" y="12853"/>
                    </a:cubicBezTo>
                    <a:cubicBezTo>
                      <a:pt x="13500" y="12716"/>
                      <a:pt x="13677" y="13608"/>
                      <a:pt x="13589" y="13402"/>
                    </a:cubicBezTo>
                    <a:cubicBezTo>
                      <a:pt x="13411" y="13676"/>
                      <a:pt x="13146" y="14088"/>
                      <a:pt x="12836" y="14019"/>
                    </a:cubicBezTo>
                    <a:cubicBezTo>
                      <a:pt x="12393" y="13882"/>
                      <a:pt x="12438" y="12991"/>
                      <a:pt x="12172" y="12648"/>
                    </a:cubicBezTo>
                    <a:cubicBezTo>
                      <a:pt x="12172" y="12648"/>
                      <a:pt x="12172" y="12648"/>
                      <a:pt x="12172" y="12648"/>
                    </a:cubicBezTo>
                    <a:cubicBezTo>
                      <a:pt x="12172" y="12579"/>
                      <a:pt x="12172" y="12579"/>
                      <a:pt x="12172" y="12511"/>
                    </a:cubicBezTo>
                    <a:cubicBezTo>
                      <a:pt x="12172" y="12648"/>
                      <a:pt x="12084" y="12648"/>
                      <a:pt x="12039" y="12785"/>
                    </a:cubicBezTo>
                    <a:cubicBezTo>
                      <a:pt x="12039" y="12991"/>
                      <a:pt x="12216" y="12991"/>
                      <a:pt x="12261" y="13059"/>
                    </a:cubicBezTo>
                    <a:cubicBezTo>
                      <a:pt x="12349" y="13265"/>
                      <a:pt x="12393" y="13608"/>
                      <a:pt x="12482" y="13813"/>
                    </a:cubicBezTo>
                    <a:cubicBezTo>
                      <a:pt x="12526" y="13951"/>
                      <a:pt x="12570" y="13951"/>
                      <a:pt x="12659" y="14088"/>
                    </a:cubicBezTo>
                    <a:cubicBezTo>
                      <a:pt x="12659" y="14156"/>
                      <a:pt x="12703" y="14293"/>
                      <a:pt x="12703" y="14293"/>
                    </a:cubicBezTo>
                    <a:cubicBezTo>
                      <a:pt x="12748" y="14362"/>
                      <a:pt x="13146" y="14362"/>
                      <a:pt x="13190" y="14293"/>
                    </a:cubicBezTo>
                    <a:cubicBezTo>
                      <a:pt x="13102" y="14431"/>
                      <a:pt x="13102" y="14636"/>
                      <a:pt x="13057" y="14842"/>
                    </a:cubicBezTo>
                    <a:cubicBezTo>
                      <a:pt x="12969" y="15048"/>
                      <a:pt x="12925" y="15116"/>
                      <a:pt x="12792" y="15253"/>
                    </a:cubicBezTo>
                    <a:cubicBezTo>
                      <a:pt x="12703" y="15391"/>
                      <a:pt x="12570" y="15528"/>
                      <a:pt x="12482" y="15733"/>
                    </a:cubicBezTo>
                    <a:cubicBezTo>
                      <a:pt x="12393" y="15939"/>
                      <a:pt x="12482" y="16008"/>
                      <a:pt x="12482" y="16213"/>
                    </a:cubicBezTo>
                    <a:cubicBezTo>
                      <a:pt x="12570" y="16693"/>
                      <a:pt x="12570" y="16831"/>
                      <a:pt x="12349" y="17105"/>
                    </a:cubicBezTo>
                    <a:cubicBezTo>
                      <a:pt x="12305" y="17105"/>
                      <a:pt x="12172" y="17242"/>
                      <a:pt x="12172" y="17311"/>
                    </a:cubicBezTo>
                    <a:cubicBezTo>
                      <a:pt x="12172" y="17379"/>
                      <a:pt x="12261" y="17653"/>
                      <a:pt x="12216" y="17653"/>
                    </a:cubicBezTo>
                    <a:cubicBezTo>
                      <a:pt x="12216" y="17791"/>
                      <a:pt x="12128" y="17722"/>
                      <a:pt x="12084" y="17859"/>
                    </a:cubicBezTo>
                    <a:cubicBezTo>
                      <a:pt x="12039" y="17859"/>
                      <a:pt x="12039" y="18065"/>
                      <a:pt x="12039" y="18133"/>
                    </a:cubicBezTo>
                    <a:cubicBezTo>
                      <a:pt x="11951" y="18339"/>
                      <a:pt x="11685" y="18888"/>
                      <a:pt x="11464" y="18751"/>
                    </a:cubicBezTo>
                    <a:cubicBezTo>
                      <a:pt x="11464" y="18751"/>
                      <a:pt x="11198" y="18888"/>
                      <a:pt x="11198" y="18613"/>
                    </a:cubicBezTo>
                    <a:cubicBezTo>
                      <a:pt x="11243" y="17996"/>
                      <a:pt x="10800" y="17516"/>
                      <a:pt x="10800" y="16968"/>
                    </a:cubicBezTo>
                    <a:cubicBezTo>
                      <a:pt x="10800" y="16693"/>
                      <a:pt x="10933" y="16419"/>
                      <a:pt x="10889" y="16145"/>
                    </a:cubicBezTo>
                    <a:cubicBezTo>
                      <a:pt x="10889" y="16008"/>
                      <a:pt x="10800" y="15871"/>
                      <a:pt x="10711" y="15733"/>
                    </a:cubicBezTo>
                    <a:cubicBezTo>
                      <a:pt x="10756" y="15733"/>
                      <a:pt x="10756" y="15733"/>
                      <a:pt x="10756" y="15733"/>
                    </a:cubicBezTo>
                    <a:cubicBezTo>
                      <a:pt x="10711" y="15665"/>
                      <a:pt x="10667" y="15596"/>
                      <a:pt x="10623" y="15459"/>
                    </a:cubicBezTo>
                    <a:cubicBezTo>
                      <a:pt x="10667" y="15459"/>
                      <a:pt x="10667" y="15459"/>
                      <a:pt x="10667" y="15459"/>
                    </a:cubicBezTo>
                    <a:cubicBezTo>
                      <a:pt x="10623" y="15391"/>
                      <a:pt x="10667" y="15185"/>
                      <a:pt x="10667" y="15048"/>
                    </a:cubicBezTo>
                    <a:cubicBezTo>
                      <a:pt x="10579" y="14911"/>
                      <a:pt x="10623" y="14979"/>
                      <a:pt x="10446" y="14979"/>
                    </a:cubicBezTo>
                    <a:cubicBezTo>
                      <a:pt x="10446" y="14979"/>
                      <a:pt x="10446" y="14979"/>
                      <a:pt x="10446" y="14979"/>
                    </a:cubicBezTo>
                    <a:cubicBezTo>
                      <a:pt x="10446" y="14979"/>
                      <a:pt x="10446" y="14979"/>
                      <a:pt x="10446" y="14979"/>
                    </a:cubicBezTo>
                    <a:cubicBezTo>
                      <a:pt x="10402" y="14842"/>
                      <a:pt x="10357" y="14705"/>
                      <a:pt x="10225" y="14773"/>
                    </a:cubicBezTo>
                    <a:cubicBezTo>
                      <a:pt x="10092" y="14842"/>
                      <a:pt x="10048" y="14911"/>
                      <a:pt x="9915" y="14911"/>
                    </a:cubicBezTo>
                    <a:cubicBezTo>
                      <a:pt x="9826" y="14911"/>
                      <a:pt x="9738" y="14911"/>
                      <a:pt x="9649" y="14979"/>
                    </a:cubicBezTo>
                    <a:cubicBezTo>
                      <a:pt x="9472" y="14773"/>
                      <a:pt x="9295" y="14636"/>
                      <a:pt x="9207" y="14362"/>
                    </a:cubicBezTo>
                    <a:cubicBezTo>
                      <a:pt x="9162" y="14362"/>
                      <a:pt x="9162" y="14362"/>
                      <a:pt x="9162" y="14362"/>
                    </a:cubicBezTo>
                    <a:cubicBezTo>
                      <a:pt x="9162" y="14293"/>
                      <a:pt x="9118" y="14156"/>
                      <a:pt x="9074" y="14225"/>
                    </a:cubicBezTo>
                    <a:cubicBezTo>
                      <a:pt x="9074" y="14088"/>
                      <a:pt x="9118" y="14088"/>
                      <a:pt x="9030" y="13951"/>
                    </a:cubicBezTo>
                    <a:cubicBezTo>
                      <a:pt x="9074" y="13951"/>
                      <a:pt x="9118" y="13402"/>
                      <a:pt x="9074" y="13333"/>
                    </a:cubicBezTo>
                    <a:cubicBezTo>
                      <a:pt x="9074" y="13402"/>
                      <a:pt x="9074" y="13402"/>
                      <a:pt x="9074" y="13402"/>
                    </a:cubicBezTo>
                    <a:cubicBezTo>
                      <a:pt x="9030" y="12922"/>
                      <a:pt x="9384" y="12785"/>
                      <a:pt x="9472" y="12442"/>
                    </a:cubicBezTo>
                    <a:cubicBezTo>
                      <a:pt x="9516" y="12373"/>
                      <a:pt x="9738" y="11619"/>
                      <a:pt x="9782" y="11825"/>
                    </a:cubicBezTo>
                    <a:cubicBezTo>
                      <a:pt x="9826" y="11893"/>
                      <a:pt x="9870" y="11893"/>
                      <a:pt x="9915" y="11825"/>
                    </a:cubicBezTo>
                    <a:cubicBezTo>
                      <a:pt x="9915" y="11893"/>
                      <a:pt x="9959" y="11893"/>
                      <a:pt x="9959" y="11893"/>
                    </a:cubicBezTo>
                    <a:cubicBezTo>
                      <a:pt x="10092" y="11893"/>
                      <a:pt x="10225" y="11688"/>
                      <a:pt x="10402" y="11688"/>
                    </a:cubicBezTo>
                    <a:cubicBezTo>
                      <a:pt x="10446" y="11688"/>
                      <a:pt x="10711" y="11619"/>
                      <a:pt x="10711" y="11688"/>
                    </a:cubicBezTo>
                    <a:cubicBezTo>
                      <a:pt x="10800" y="11551"/>
                      <a:pt x="10711" y="11756"/>
                      <a:pt x="10756" y="11825"/>
                    </a:cubicBezTo>
                    <a:cubicBezTo>
                      <a:pt x="10623" y="12373"/>
                      <a:pt x="11110" y="12236"/>
                      <a:pt x="11331" y="12236"/>
                    </a:cubicBezTo>
                    <a:cubicBezTo>
                      <a:pt x="11508" y="12168"/>
                      <a:pt x="11641" y="12099"/>
                      <a:pt x="11818" y="12168"/>
                    </a:cubicBezTo>
                    <a:cubicBezTo>
                      <a:pt x="11951" y="12168"/>
                      <a:pt x="12039" y="12305"/>
                      <a:pt x="12128" y="12305"/>
                    </a:cubicBezTo>
                    <a:cubicBezTo>
                      <a:pt x="12172" y="12236"/>
                      <a:pt x="12216" y="12099"/>
                      <a:pt x="12216" y="12031"/>
                    </a:cubicBezTo>
                    <a:cubicBezTo>
                      <a:pt x="12216" y="11893"/>
                      <a:pt x="12216" y="11756"/>
                      <a:pt x="12261" y="11688"/>
                    </a:cubicBezTo>
                    <a:cubicBezTo>
                      <a:pt x="12216" y="11688"/>
                      <a:pt x="12216" y="11688"/>
                      <a:pt x="12216" y="11688"/>
                    </a:cubicBezTo>
                    <a:cubicBezTo>
                      <a:pt x="12216" y="11688"/>
                      <a:pt x="12039" y="11688"/>
                      <a:pt x="11995" y="11688"/>
                    </a:cubicBezTo>
                    <a:cubicBezTo>
                      <a:pt x="11951" y="11688"/>
                      <a:pt x="11818" y="11619"/>
                      <a:pt x="11774" y="11688"/>
                    </a:cubicBezTo>
                    <a:cubicBezTo>
                      <a:pt x="11774" y="11619"/>
                      <a:pt x="11774" y="11688"/>
                      <a:pt x="11774" y="11619"/>
                    </a:cubicBezTo>
                    <a:cubicBezTo>
                      <a:pt x="11730" y="11619"/>
                      <a:pt x="11685" y="11551"/>
                      <a:pt x="11685" y="11413"/>
                    </a:cubicBezTo>
                    <a:cubicBezTo>
                      <a:pt x="11685" y="11482"/>
                      <a:pt x="11685" y="11482"/>
                      <a:pt x="11685" y="11482"/>
                    </a:cubicBezTo>
                    <a:cubicBezTo>
                      <a:pt x="11685" y="11482"/>
                      <a:pt x="11730" y="11413"/>
                      <a:pt x="11730" y="11413"/>
                    </a:cubicBezTo>
                    <a:cubicBezTo>
                      <a:pt x="11685" y="11413"/>
                      <a:pt x="11685" y="11413"/>
                      <a:pt x="11685" y="11413"/>
                    </a:cubicBezTo>
                    <a:cubicBezTo>
                      <a:pt x="11685" y="11413"/>
                      <a:pt x="11685" y="11413"/>
                      <a:pt x="11685" y="11413"/>
                    </a:cubicBezTo>
                    <a:cubicBezTo>
                      <a:pt x="11641" y="11345"/>
                      <a:pt x="11641" y="11345"/>
                      <a:pt x="11641" y="11345"/>
                    </a:cubicBezTo>
                    <a:cubicBezTo>
                      <a:pt x="11641" y="11345"/>
                      <a:pt x="11685" y="11276"/>
                      <a:pt x="11730" y="11276"/>
                    </a:cubicBezTo>
                    <a:cubicBezTo>
                      <a:pt x="11730" y="11276"/>
                      <a:pt x="11818" y="11208"/>
                      <a:pt x="11818" y="11208"/>
                    </a:cubicBezTo>
                    <a:cubicBezTo>
                      <a:pt x="11862" y="11208"/>
                      <a:pt x="11862" y="11208"/>
                      <a:pt x="11907" y="11208"/>
                    </a:cubicBezTo>
                    <a:cubicBezTo>
                      <a:pt x="11862" y="11208"/>
                      <a:pt x="11862" y="11208"/>
                      <a:pt x="11862" y="11208"/>
                    </a:cubicBezTo>
                    <a:cubicBezTo>
                      <a:pt x="11862" y="11208"/>
                      <a:pt x="12084" y="11071"/>
                      <a:pt x="12084" y="11071"/>
                    </a:cubicBezTo>
                    <a:cubicBezTo>
                      <a:pt x="12216" y="11002"/>
                      <a:pt x="12261" y="11139"/>
                      <a:pt x="12393" y="11139"/>
                    </a:cubicBezTo>
                    <a:cubicBezTo>
                      <a:pt x="12880" y="10865"/>
                      <a:pt x="12216" y="10865"/>
                      <a:pt x="12305" y="10591"/>
                    </a:cubicBezTo>
                    <a:cubicBezTo>
                      <a:pt x="12349" y="10591"/>
                      <a:pt x="12349" y="10591"/>
                      <a:pt x="12349" y="10591"/>
                    </a:cubicBezTo>
                    <a:cubicBezTo>
                      <a:pt x="12393" y="10522"/>
                      <a:pt x="12393" y="10522"/>
                      <a:pt x="12393" y="10522"/>
                    </a:cubicBezTo>
                    <a:cubicBezTo>
                      <a:pt x="12393" y="10522"/>
                      <a:pt x="12393" y="10522"/>
                      <a:pt x="12393" y="10522"/>
                    </a:cubicBezTo>
                    <a:cubicBezTo>
                      <a:pt x="12393" y="10522"/>
                      <a:pt x="12393" y="10522"/>
                      <a:pt x="12393" y="10522"/>
                    </a:cubicBezTo>
                    <a:cubicBezTo>
                      <a:pt x="12438" y="10522"/>
                      <a:pt x="12349" y="10453"/>
                      <a:pt x="12349" y="10453"/>
                    </a:cubicBezTo>
                    <a:cubicBezTo>
                      <a:pt x="12393" y="10385"/>
                      <a:pt x="12393" y="10385"/>
                      <a:pt x="12393" y="10385"/>
                    </a:cubicBezTo>
                    <a:cubicBezTo>
                      <a:pt x="12438" y="10385"/>
                      <a:pt x="12438" y="10248"/>
                      <a:pt x="12393" y="10385"/>
                    </a:cubicBezTo>
                    <a:cubicBezTo>
                      <a:pt x="12349" y="10385"/>
                      <a:pt x="12216" y="10453"/>
                      <a:pt x="12216" y="10453"/>
                    </a:cubicBezTo>
                    <a:cubicBezTo>
                      <a:pt x="12172" y="10522"/>
                      <a:pt x="12216" y="10659"/>
                      <a:pt x="12216" y="10591"/>
                    </a:cubicBezTo>
                    <a:cubicBezTo>
                      <a:pt x="12261" y="10591"/>
                      <a:pt x="12261" y="10591"/>
                      <a:pt x="12261" y="10591"/>
                    </a:cubicBezTo>
                    <a:cubicBezTo>
                      <a:pt x="12305" y="10591"/>
                      <a:pt x="12305" y="10591"/>
                      <a:pt x="12305" y="10591"/>
                    </a:cubicBezTo>
                    <a:cubicBezTo>
                      <a:pt x="12261" y="10591"/>
                      <a:pt x="12261" y="10659"/>
                      <a:pt x="12261" y="10659"/>
                    </a:cubicBezTo>
                    <a:cubicBezTo>
                      <a:pt x="12261" y="10659"/>
                      <a:pt x="12128" y="10728"/>
                      <a:pt x="12084" y="10728"/>
                    </a:cubicBezTo>
                    <a:cubicBezTo>
                      <a:pt x="12084" y="10659"/>
                      <a:pt x="12128" y="10659"/>
                      <a:pt x="12084" y="10659"/>
                    </a:cubicBezTo>
                    <a:cubicBezTo>
                      <a:pt x="12084" y="10591"/>
                      <a:pt x="12084" y="10591"/>
                      <a:pt x="12084" y="10591"/>
                    </a:cubicBezTo>
                    <a:cubicBezTo>
                      <a:pt x="12039" y="10591"/>
                      <a:pt x="12039" y="10522"/>
                      <a:pt x="12128" y="10522"/>
                    </a:cubicBezTo>
                    <a:cubicBezTo>
                      <a:pt x="12128" y="10453"/>
                      <a:pt x="12039" y="10522"/>
                      <a:pt x="11995" y="10453"/>
                    </a:cubicBezTo>
                    <a:cubicBezTo>
                      <a:pt x="11995" y="10453"/>
                      <a:pt x="11995" y="10453"/>
                      <a:pt x="11995" y="10453"/>
                    </a:cubicBezTo>
                    <a:cubicBezTo>
                      <a:pt x="12039" y="10453"/>
                      <a:pt x="12039" y="10453"/>
                      <a:pt x="12039" y="10453"/>
                    </a:cubicBezTo>
                    <a:cubicBezTo>
                      <a:pt x="11995" y="10453"/>
                      <a:pt x="11995" y="10385"/>
                      <a:pt x="11995" y="10385"/>
                    </a:cubicBezTo>
                    <a:cubicBezTo>
                      <a:pt x="11995" y="10453"/>
                      <a:pt x="11907" y="10453"/>
                      <a:pt x="11907" y="10522"/>
                    </a:cubicBezTo>
                    <a:cubicBezTo>
                      <a:pt x="11862" y="10591"/>
                      <a:pt x="11907" y="10659"/>
                      <a:pt x="11862" y="10659"/>
                    </a:cubicBezTo>
                    <a:cubicBezTo>
                      <a:pt x="11862" y="10659"/>
                      <a:pt x="11862" y="10659"/>
                      <a:pt x="11862" y="10659"/>
                    </a:cubicBezTo>
                    <a:cubicBezTo>
                      <a:pt x="11862" y="10728"/>
                      <a:pt x="11730" y="10933"/>
                      <a:pt x="11730" y="11002"/>
                    </a:cubicBezTo>
                    <a:cubicBezTo>
                      <a:pt x="11774" y="11002"/>
                      <a:pt x="11774" y="11002"/>
                      <a:pt x="11774" y="11002"/>
                    </a:cubicBezTo>
                    <a:cubicBezTo>
                      <a:pt x="11818" y="11276"/>
                      <a:pt x="11641" y="11139"/>
                      <a:pt x="11552" y="11139"/>
                    </a:cubicBezTo>
                    <a:cubicBezTo>
                      <a:pt x="11552" y="11139"/>
                      <a:pt x="11508" y="11208"/>
                      <a:pt x="11508" y="11208"/>
                    </a:cubicBezTo>
                    <a:cubicBezTo>
                      <a:pt x="11508" y="11208"/>
                      <a:pt x="11508" y="11208"/>
                      <a:pt x="11508" y="11208"/>
                    </a:cubicBezTo>
                    <a:cubicBezTo>
                      <a:pt x="11508" y="11208"/>
                      <a:pt x="11552" y="11208"/>
                      <a:pt x="11552" y="11276"/>
                    </a:cubicBezTo>
                    <a:cubicBezTo>
                      <a:pt x="11508" y="11208"/>
                      <a:pt x="11508" y="11208"/>
                      <a:pt x="11508" y="11208"/>
                    </a:cubicBezTo>
                    <a:cubicBezTo>
                      <a:pt x="11508" y="11276"/>
                      <a:pt x="11508" y="11276"/>
                      <a:pt x="11508" y="11276"/>
                    </a:cubicBezTo>
                    <a:cubicBezTo>
                      <a:pt x="11508" y="11276"/>
                      <a:pt x="11464" y="11139"/>
                      <a:pt x="11464" y="11208"/>
                    </a:cubicBezTo>
                    <a:cubicBezTo>
                      <a:pt x="11464" y="11276"/>
                      <a:pt x="11464" y="11345"/>
                      <a:pt x="11464" y="11345"/>
                    </a:cubicBezTo>
                    <a:cubicBezTo>
                      <a:pt x="11464" y="11413"/>
                      <a:pt x="11508" y="11413"/>
                      <a:pt x="11464" y="11413"/>
                    </a:cubicBezTo>
                    <a:cubicBezTo>
                      <a:pt x="11508" y="11413"/>
                      <a:pt x="11552" y="11482"/>
                      <a:pt x="11552" y="11551"/>
                    </a:cubicBezTo>
                    <a:cubicBezTo>
                      <a:pt x="11464" y="11551"/>
                      <a:pt x="11464" y="11551"/>
                      <a:pt x="11464" y="11551"/>
                    </a:cubicBezTo>
                    <a:cubicBezTo>
                      <a:pt x="11508" y="11551"/>
                      <a:pt x="11508" y="11551"/>
                      <a:pt x="11508" y="11551"/>
                    </a:cubicBezTo>
                    <a:cubicBezTo>
                      <a:pt x="11508" y="11551"/>
                      <a:pt x="11508" y="11551"/>
                      <a:pt x="11508" y="11551"/>
                    </a:cubicBezTo>
                    <a:cubicBezTo>
                      <a:pt x="11508" y="11619"/>
                      <a:pt x="11464" y="11551"/>
                      <a:pt x="11464" y="11551"/>
                    </a:cubicBezTo>
                    <a:cubicBezTo>
                      <a:pt x="11464" y="11619"/>
                      <a:pt x="11464" y="11688"/>
                      <a:pt x="11464" y="11688"/>
                    </a:cubicBezTo>
                    <a:cubicBezTo>
                      <a:pt x="11464" y="11688"/>
                      <a:pt x="11464" y="11688"/>
                      <a:pt x="11464" y="11688"/>
                    </a:cubicBezTo>
                    <a:cubicBezTo>
                      <a:pt x="11464" y="11688"/>
                      <a:pt x="11464" y="11688"/>
                      <a:pt x="11464" y="11688"/>
                    </a:cubicBezTo>
                    <a:cubicBezTo>
                      <a:pt x="11420" y="11619"/>
                      <a:pt x="11420" y="11619"/>
                      <a:pt x="11420" y="11619"/>
                    </a:cubicBezTo>
                    <a:cubicBezTo>
                      <a:pt x="11420" y="11688"/>
                      <a:pt x="11420" y="11688"/>
                      <a:pt x="11420" y="11688"/>
                    </a:cubicBezTo>
                    <a:cubicBezTo>
                      <a:pt x="11420" y="11619"/>
                      <a:pt x="11331" y="11482"/>
                      <a:pt x="11375" y="11482"/>
                    </a:cubicBezTo>
                    <a:cubicBezTo>
                      <a:pt x="11464" y="11482"/>
                      <a:pt x="11464" y="11482"/>
                      <a:pt x="11464" y="11482"/>
                    </a:cubicBezTo>
                    <a:cubicBezTo>
                      <a:pt x="11464" y="11413"/>
                      <a:pt x="11375" y="11482"/>
                      <a:pt x="11375" y="11413"/>
                    </a:cubicBezTo>
                    <a:cubicBezTo>
                      <a:pt x="11331" y="11345"/>
                      <a:pt x="11287" y="11276"/>
                      <a:pt x="11243" y="11208"/>
                    </a:cubicBezTo>
                    <a:cubicBezTo>
                      <a:pt x="11243" y="11071"/>
                      <a:pt x="11287" y="11071"/>
                      <a:pt x="11198" y="10933"/>
                    </a:cubicBezTo>
                    <a:cubicBezTo>
                      <a:pt x="11154" y="10933"/>
                      <a:pt x="11021" y="10865"/>
                      <a:pt x="11021" y="10728"/>
                    </a:cubicBezTo>
                    <a:cubicBezTo>
                      <a:pt x="11021" y="10728"/>
                      <a:pt x="11021" y="10728"/>
                      <a:pt x="11021" y="10728"/>
                    </a:cubicBezTo>
                    <a:cubicBezTo>
                      <a:pt x="10977" y="10659"/>
                      <a:pt x="10977" y="10659"/>
                      <a:pt x="10977" y="10659"/>
                    </a:cubicBezTo>
                    <a:cubicBezTo>
                      <a:pt x="10977" y="10659"/>
                      <a:pt x="10977" y="10659"/>
                      <a:pt x="10977" y="10659"/>
                    </a:cubicBezTo>
                    <a:cubicBezTo>
                      <a:pt x="10977" y="10659"/>
                      <a:pt x="10977" y="10591"/>
                      <a:pt x="10933" y="10591"/>
                    </a:cubicBezTo>
                    <a:cubicBezTo>
                      <a:pt x="10933" y="10659"/>
                      <a:pt x="10933" y="10659"/>
                      <a:pt x="10933" y="10659"/>
                    </a:cubicBezTo>
                    <a:cubicBezTo>
                      <a:pt x="10933" y="10659"/>
                      <a:pt x="10933" y="10659"/>
                      <a:pt x="10933" y="10659"/>
                    </a:cubicBezTo>
                    <a:cubicBezTo>
                      <a:pt x="10889" y="10522"/>
                      <a:pt x="10889" y="10522"/>
                      <a:pt x="10889" y="10522"/>
                    </a:cubicBezTo>
                    <a:cubicBezTo>
                      <a:pt x="10844" y="10522"/>
                      <a:pt x="10844" y="10591"/>
                      <a:pt x="10844" y="10728"/>
                    </a:cubicBezTo>
                    <a:cubicBezTo>
                      <a:pt x="10844" y="10796"/>
                      <a:pt x="11198" y="11276"/>
                      <a:pt x="11198" y="11276"/>
                    </a:cubicBezTo>
                    <a:cubicBezTo>
                      <a:pt x="11198" y="11345"/>
                      <a:pt x="11154" y="11208"/>
                      <a:pt x="11110" y="11208"/>
                    </a:cubicBezTo>
                    <a:cubicBezTo>
                      <a:pt x="11110" y="11208"/>
                      <a:pt x="11066" y="11276"/>
                      <a:pt x="11066" y="11276"/>
                    </a:cubicBezTo>
                    <a:cubicBezTo>
                      <a:pt x="11110" y="11345"/>
                      <a:pt x="11110" y="11345"/>
                      <a:pt x="11110" y="11345"/>
                    </a:cubicBezTo>
                    <a:cubicBezTo>
                      <a:pt x="11110" y="11413"/>
                      <a:pt x="11066" y="11551"/>
                      <a:pt x="11066" y="11551"/>
                    </a:cubicBezTo>
                    <a:cubicBezTo>
                      <a:pt x="11021" y="11551"/>
                      <a:pt x="11021" y="11482"/>
                      <a:pt x="11021" y="11482"/>
                    </a:cubicBezTo>
                    <a:cubicBezTo>
                      <a:pt x="11021" y="11482"/>
                      <a:pt x="11066" y="11413"/>
                      <a:pt x="11066" y="11413"/>
                    </a:cubicBezTo>
                    <a:cubicBezTo>
                      <a:pt x="11110" y="11413"/>
                      <a:pt x="10623" y="10728"/>
                      <a:pt x="10579" y="10728"/>
                    </a:cubicBezTo>
                    <a:cubicBezTo>
                      <a:pt x="10579" y="10796"/>
                      <a:pt x="10534" y="10865"/>
                      <a:pt x="10490" y="10933"/>
                    </a:cubicBezTo>
                    <a:cubicBezTo>
                      <a:pt x="10402" y="10865"/>
                      <a:pt x="10402" y="10865"/>
                      <a:pt x="10402" y="10865"/>
                    </a:cubicBezTo>
                    <a:cubicBezTo>
                      <a:pt x="10402" y="10865"/>
                      <a:pt x="10402" y="10865"/>
                      <a:pt x="10402" y="10865"/>
                    </a:cubicBezTo>
                    <a:cubicBezTo>
                      <a:pt x="10402" y="10865"/>
                      <a:pt x="10402" y="10865"/>
                      <a:pt x="10402" y="10865"/>
                    </a:cubicBezTo>
                    <a:cubicBezTo>
                      <a:pt x="10357" y="10865"/>
                      <a:pt x="10313" y="10796"/>
                      <a:pt x="10269" y="10865"/>
                    </a:cubicBezTo>
                    <a:cubicBezTo>
                      <a:pt x="10269" y="11002"/>
                      <a:pt x="10269" y="11002"/>
                      <a:pt x="10269" y="11002"/>
                    </a:cubicBezTo>
                    <a:cubicBezTo>
                      <a:pt x="10269" y="11002"/>
                      <a:pt x="10269" y="11002"/>
                      <a:pt x="10269" y="11002"/>
                    </a:cubicBezTo>
                    <a:cubicBezTo>
                      <a:pt x="10313" y="11002"/>
                      <a:pt x="10313" y="11002"/>
                      <a:pt x="10313" y="11002"/>
                    </a:cubicBezTo>
                    <a:cubicBezTo>
                      <a:pt x="10269" y="11002"/>
                      <a:pt x="10136" y="11208"/>
                      <a:pt x="10092" y="11208"/>
                    </a:cubicBezTo>
                    <a:cubicBezTo>
                      <a:pt x="10048" y="11345"/>
                      <a:pt x="10092" y="11619"/>
                      <a:pt x="9959" y="11688"/>
                    </a:cubicBezTo>
                    <a:cubicBezTo>
                      <a:pt x="9959" y="11619"/>
                      <a:pt x="9959" y="11619"/>
                      <a:pt x="9959" y="11619"/>
                    </a:cubicBezTo>
                    <a:cubicBezTo>
                      <a:pt x="9915" y="11619"/>
                      <a:pt x="9738" y="11756"/>
                      <a:pt x="9738" y="11688"/>
                    </a:cubicBezTo>
                    <a:cubicBezTo>
                      <a:pt x="9738" y="11688"/>
                      <a:pt x="9693" y="11688"/>
                      <a:pt x="9693" y="11619"/>
                    </a:cubicBezTo>
                    <a:cubicBezTo>
                      <a:pt x="9693" y="11551"/>
                      <a:pt x="9605" y="11619"/>
                      <a:pt x="9561" y="11619"/>
                    </a:cubicBezTo>
                    <a:cubicBezTo>
                      <a:pt x="9561" y="11619"/>
                      <a:pt x="9605" y="11413"/>
                      <a:pt x="9561" y="11482"/>
                    </a:cubicBezTo>
                    <a:cubicBezTo>
                      <a:pt x="9561" y="11345"/>
                      <a:pt x="9561" y="11139"/>
                      <a:pt x="9561" y="11002"/>
                    </a:cubicBezTo>
                    <a:cubicBezTo>
                      <a:pt x="9561" y="11002"/>
                      <a:pt x="9561" y="11002"/>
                      <a:pt x="9561" y="11002"/>
                    </a:cubicBezTo>
                    <a:cubicBezTo>
                      <a:pt x="9561" y="10933"/>
                      <a:pt x="9561" y="10933"/>
                      <a:pt x="9561" y="10933"/>
                    </a:cubicBezTo>
                    <a:cubicBezTo>
                      <a:pt x="9561" y="11002"/>
                      <a:pt x="9561" y="11002"/>
                      <a:pt x="9561" y="11002"/>
                    </a:cubicBezTo>
                    <a:cubicBezTo>
                      <a:pt x="9561" y="10933"/>
                      <a:pt x="9561" y="10933"/>
                      <a:pt x="9561" y="10933"/>
                    </a:cubicBezTo>
                    <a:cubicBezTo>
                      <a:pt x="9561" y="10933"/>
                      <a:pt x="9561" y="10933"/>
                      <a:pt x="9561" y="10933"/>
                    </a:cubicBezTo>
                    <a:cubicBezTo>
                      <a:pt x="9561" y="10933"/>
                      <a:pt x="9561" y="10933"/>
                      <a:pt x="9561" y="10933"/>
                    </a:cubicBezTo>
                    <a:cubicBezTo>
                      <a:pt x="9649" y="10796"/>
                      <a:pt x="9649" y="10796"/>
                      <a:pt x="9649" y="10796"/>
                    </a:cubicBezTo>
                    <a:cubicBezTo>
                      <a:pt x="9649" y="10796"/>
                      <a:pt x="9915" y="10796"/>
                      <a:pt x="9959" y="10865"/>
                    </a:cubicBezTo>
                    <a:cubicBezTo>
                      <a:pt x="10003" y="10865"/>
                      <a:pt x="10048" y="10591"/>
                      <a:pt x="10048" y="10591"/>
                    </a:cubicBezTo>
                    <a:cubicBezTo>
                      <a:pt x="10048" y="10659"/>
                      <a:pt x="10048" y="10659"/>
                      <a:pt x="10048" y="10659"/>
                    </a:cubicBezTo>
                    <a:cubicBezTo>
                      <a:pt x="10048" y="10659"/>
                      <a:pt x="10048" y="10522"/>
                      <a:pt x="10003" y="10522"/>
                    </a:cubicBezTo>
                    <a:cubicBezTo>
                      <a:pt x="10048" y="10522"/>
                      <a:pt x="10048" y="10522"/>
                      <a:pt x="10048" y="10522"/>
                    </a:cubicBezTo>
                    <a:cubicBezTo>
                      <a:pt x="10048" y="10522"/>
                      <a:pt x="9959" y="10385"/>
                      <a:pt x="9959" y="10316"/>
                    </a:cubicBezTo>
                    <a:cubicBezTo>
                      <a:pt x="9959" y="10316"/>
                      <a:pt x="9959" y="10316"/>
                      <a:pt x="9959" y="10316"/>
                    </a:cubicBezTo>
                    <a:cubicBezTo>
                      <a:pt x="9959" y="10316"/>
                      <a:pt x="9959" y="10316"/>
                      <a:pt x="9959" y="10316"/>
                    </a:cubicBezTo>
                    <a:cubicBezTo>
                      <a:pt x="9959" y="10316"/>
                      <a:pt x="9870" y="10248"/>
                      <a:pt x="9826" y="10248"/>
                    </a:cubicBezTo>
                    <a:cubicBezTo>
                      <a:pt x="9826" y="10248"/>
                      <a:pt x="9826" y="10248"/>
                      <a:pt x="9826" y="10179"/>
                    </a:cubicBezTo>
                    <a:cubicBezTo>
                      <a:pt x="9826" y="10179"/>
                      <a:pt x="9826" y="10179"/>
                      <a:pt x="9826" y="10179"/>
                    </a:cubicBezTo>
                    <a:cubicBezTo>
                      <a:pt x="9826" y="10179"/>
                      <a:pt x="9826" y="10179"/>
                      <a:pt x="9826" y="10179"/>
                    </a:cubicBezTo>
                    <a:cubicBezTo>
                      <a:pt x="9826" y="10179"/>
                      <a:pt x="9826" y="10179"/>
                      <a:pt x="9826" y="10179"/>
                    </a:cubicBezTo>
                    <a:cubicBezTo>
                      <a:pt x="9826" y="10179"/>
                      <a:pt x="9826" y="10179"/>
                      <a:pt x="9826" y="10179"/>
                    </a:cubicBezTo>
                    <a:cubicBezTo>
                      <a:pt x="9826" y="10111"/>
                      <a:pt x="10003" y="10179"/>
                      <a:pt x="10003" y="10179"/>
                    </a:cubicBezTo>
                    <a:cubicBezTo>
                      <a:pt x="10003" y="10179"/>
                      <a:pt x="10003" y="10179"/>
                      <a:pt x="10003" y="10179"/>
                    </a:cubicBezTo>
                    <a:cubicBezTo>
                      <a:pt x="10003" y="10179"/>
                      <a:pt x="10003" y="10179"/>
                      <a:pt x="10003" y="10179"/>
                    </a:cubicBezTo>
                    <a:cubicBezTo>
                      <a:pt x="10003" y="10111"/>
                      <a:pt x="10003" y="10042"/>
                      <a:pt x="10003" y="9973"/>
                    </a:cubicBezTo>
                    <a:cubicBezTo>
                      <a:pt x="10003" y="9973"/>
                      <a:pt x="10003" y="9973"/>
                      <a:pt x="10003" y="9973"/>
                    </a:cubicBezTo>
                    <a:cubicBezTo>
                      <a:pt x="10048" y="10042"/>
                      <a:pt x="10048" y="10042"/>
                      <a:pt x="10048" y="10042"/>
                    </a:cubicBezTo>
                    <a:cubicBezTo>
                      <a:pt x="10048" y="10042"/>
                      <a:pt x="10136" y="10111"/>
                      <a:pt x="10136" y="10042"/>
                    </a:cubicBezTo>
                    <a:cubicBezTo>
                      <a:pt x="10092" y="10042"/>
                      <a:pt x="10092" y="10042"/>
                      <a:pt x="10092" y="10042"/>
                    </a:cubicBezTo>
                    <a:cubicBezTo>
                      <a:pt x="10180" y="9836"/>
                      <a:pt x="10180" y="9836"/>
                      <a:pt x="10180" y="9836"/>
                    </a:cubicBezTo>
                    <a:cubicBezTo>
                      <a:pt x="10269" y="9768"/>
                      <a:pt x="10313" y="9768"/>
                      <a:pt x="10357" y="9768"/>
                    </a:cubicBezTo>
                    <a:cubicBezTo>
                      <a:pt x="10357" y="9699"/>
                      <a:pt x="10357" y="9699"/>
                      <a:pt x="10357" y="9699"/>
                    </a:cubicBezTo>
                    <a:cubicBezTo>
                      <a:pt x="10357" y="9631"/>
                      <a:pt x="10402" y="9562"/>
                      <a:pt x="10446" y="9493"/>
                    </a:cubicBezTo>
                    <a:cubicBezTo>
                      <a:pt x="10446" y="9425"/>
                      <a:pt x="10490" y="9493"/>
                      <a:pt x="10534" y="9493"/>
                    </a:cubicBezTo>
                    <a:cubicBezTo>
                      <a:pt x="10534" y="9425"/>
                      <a:pt x="10490" y="9493"/>
                      <a:pt x="10534" y="9425"/>
                    </a:cubicBezTo>
                    <a:cubicBezTo>
                      <a:pt x="10579" y="9425"/>
                      <a:pt x="10579" y="9425"/>
                      <a:pt x="10579" y="9425"/>
                    </a:cubicBezTo>
                    <a:cubicBezTo>
                      <a:pt x="10579" y="9425"/>
                      <a:pt x="10579" y="9425"/>
                      <a:pt x="10579" y="9425"/>
                    </a:cubicBezTo>
                    <a:cubicBezTo>
                      <a:pt x="10579" y="9425"/>
                      <a:pt x="10579" y="9425"/>
                      <a:pt x="10579" y="9425"/>
                    </a:cubicBezTo>
                    <a:cubicBezTo>
                      <a:pt x="10579" y="9425"/>
                      <a:pt x="10579" y="9425"/>
                      <a:pt x="10579" y="9425"/>
                    </a:cubicBezTo>
                    <a:cubicBezTo>
                      <a:pt x="10623" y="9425"/>
                      <a:pt x="10623" y="9425"/>
                      <a:pt x="10623" y="9425"/>
                    </a:cubicBezTo>
                    <a:cubicBezTo>
                      <a:pt x="10623" y="9356"/>
                      <a:pt x="10623" y="9356"/>
                      <a:pt x="10623" y="9356"/>
                    </a:cubicBezTo>
                    <a:cubicBezTo>
                      <a:pt x="10623" y="9356"/>
                      <a:pt x="10623" y="9356"/>
                      <a:pt x="10623" y="9356"/>
                    </a:cubicBezTo>
                    <a:cubicBezTo>
                      <a:pt x="10623" y="9288"/>
                      <a:pt x="10623" y="9288"/>
                      <a:pt x="10623" y="9288"/>
                    </a:cubicBezTo>
                    <a:cubicBezTo>
                      <a:pt x="10623" y="9288"/>
                      <a:pt x="10623" y="9288"/>
                      <a:pt x="10623" y="9288"/>
                    </a:cubicBezTo>
                    <a:cubicBezTo>
                      <a:pt x="10623" y="9219"/>
                      <a:pt x="10623" y="9151"/>
                      <a:pt x="10579" y="9082"/>
                    </a:cubicBezTo>
                    <a:cubicBezTo>
                      <a:pt x="10579" y="9013"/>
                      <a:pt x="10579" y="9013"/>
                      <a:pt x="10579" y="9013"/>
                    </a:cubicBezTo>
                    <a:cubicBezTo>
                      <a:pt x="10579" y="9082"/>
                      <a:pt x="10579" y="9082"/>
                      <a:pt x="10579" y="9082"/>
                    </a:cubicBezTo>
                    <a:cubicBezTo>
                      <a:pt x="10579" y="9013"/>
                      <a:pt x="10579" y="9013"/>
                      <a:pt x="10579" y="9013"/>
                    </a:cubicBezTo>
                    <a:cubicBezTo>
                      <a:pt x="10579" y="9013"/>
                      <a:pt x="10579" y="9013"/>
                      <a:pt x="10579" y="9013"/>
                    </a:cubicBezTo>
                    <a:cubicBezTo>
                      <a:pt x="10579" y="8945"/>
                      <a:pt x="10579" y="8945"/>
                      <a:pt x="10623" y="8945"/>
                    </a:cubicBezTo>
                    <a:cubicBezTo>
                      <a:pt x="10623" y="8945"/>
                      <a:pt x="10623" y="8945"/>
                      <a:pt x="10623" y="8945"/>
                    </a:cubicBezTo>
                    <a:cubicBezTo>
                      <a:pt x="10623" y="8945"/>
                      <a:pt x="10623" y="8945"/>
                      <a:pt x="10623" y="8945"/>
                    </a:cubicBezTo>
                    <a:cubicBezTo>
                      <a:pt x="10623" y="8876"/>
                      <a:pt x="10623" y="8876"/>
                      <a:pt x="10623" y="8876"/>
                    </a:cubicBezTo>
                    <a:cubicBezTo>
                      <a:pt x="10667" y="8945"/>
                      <a:pt x="10667" y="8945"/>
                      <a:pt x="10667" y="8945"/>
                    </a:cubicBezTo>
                    <a:cubicBezTo>
                      <a:pt x="10667" y="8876"/>
                      <a:pt x="10667" y="8876"/>
                      <a:pt x="10667" y="8876"/>
                    </a:cubicBezTo>
                    <a:cubicBezTo>
                      <a:pt x="10711" y="8876"/>
                      <a:pt x="10711" y="8876"/>
                      <a:pt x="10711" y="8876"/>
                    </a:cubicBezTo>
                    <a:cubicBezTo>
                      <a:pt x="10711" y="8945"/>
                      <a:pt x="10711" y="8945"/>
                      <a:pt x="10711" y="8945"/>
                    </a:cubicBezTo>
                    <a:cubicBezTo>
                      <a:pt x="10667" y="8945"/>
                      <a:pt x="10667" y="8945"/>
                      <a:pt x="10667" y="8945"/>
                    </a:cubicBezTo>
                    <a:cubicBezTo>
                      <a:pt x="10711" y="8945"/>
                      <a:pt x="10711" y="8945"/>
                      <a:pt x="10711" y="8945"/>
                    </a:cubicBezTo>
                    <a:cubicBezTo>
                      <a:pt x="10711" y="8945"/>
                      <a:pt x="10711" y="8945"/>
                      <a:pt x="10711" y="8945"/>
                    </a:cubicBezTo>
                    <a:cubicBezTo>
                      <a:pt x="10756" y="8945"/>
                      <a:pt x="10756" y="8945"/>
                      <a:pt x="10756" y="8945"/>
                    </a:cubicBezTo>
                    <a:cubicBezTo>
                      <a:pt x="10800" y="8945"/>
                      <a:pt x="10711" y="9013"/>
                      <a:pt x="10711" y="9013"/>
                    </a:cubicBezTo>
                    <a:cubicBezTo>
                      <a:pt x="10711" y="9082"/>
                      <a:pt x="10667" y="9082"/>
                      <a:pt x="10667" y="9082"/>
                    </a:cubicBezTo>
                    <a:cubicBezTo>
                      <a:pt x="10667" y="9151"/>
                      <a:pt x="10667" y="9151"/>
                      <a:pt x="10667" y="9151"/>
                    </a:cubicBezTo>
                    <a:cubicBezTo>
                      <a:pt x="10667" y="9151"/>
                      <a:pt x="10667" y="9151"/>
                      <a:pt x="10667" y="9151"/>
                    </a:cubicBezTo>
                    <a:cubicBezTo>
                      <a:pt x="10667" y="9151"/>
                      <a:pt x="10667" y="9151"/>
                      <a:pt x="10667" y="9151"/>
                    </a:cubicBezTo>
                    <a:cubicBezTo>
                      <a:pt x="10667" y="9219"/>
                      <a:pt x="10667" y="9219"/>
                      <a:pt x="10667" y="9219"/>
                    </a:cubicBezTo>
                    <a:cubicBezTo>
                      <a:pt x="10667" y="9219"/>
                      <a:pt x="10667" y="9219"/>
                      <a:pt x="10667" y="9219"/>
                    </a:cubicBezTo>
                    <a:cubicBezTo>
                      <a:pt x="10667" y="9219"/>
                      <a:pt x="10711" y="9288"/>
                      <a:pt x="10711" y="9288"/>
                    </a:cubicBezTo>
                    <a:cubicBezTo>
                      <a:pt x="10711" y="9288"/>
                      <a:pt x="10711" y="9288"/>
                      <a:pt x="10711" y="9288"/>
                    </a:cubicBezTo>
                    <a:cubicBezTo>
                      <a:pt x="10711" y="9288"/>
                      <a:pt x="10711" y="9288"/>
                      <a:pt x="10711" y="9288"/>
                    </a:cubicBezTo>
                    <a:cubicBezTo>
                      <a:pt x="10756" y="9288"/>
                      <a:pt x="10756" y="9288"/>
                      <a:pt x="10756" y="9288"/>
                    </a:cubicBezTo>
                    <a:cubicBezTo>
                      <a:pt x="10756" y="9288"/>
                      <a:pt x="10756" y="9288"/>
                      <a:pt x="10756" y="9288"/>
                    </a:cubicBezTo>
                    <a:cubicBezTo>
                      <a:pt x="10800" y="9288"/>
                      <a:pt x="10756" y="9356"/>
                      <a:pt x="10756" y="9356"/>
                    </a:cubicBezTo>
                    <a:cubicBezTo>
                      <a:pt x="10889" y="9288"/>
                      <a:pt x="10889" y="9288"/>
                      <a:pt x="10889" y="9288"/>
                    </a:cubicBezTo>
                    <a:cubicBezTo>
                      <a:pt x="10889" y="9288"/>
                      <a:pt x="10889" y="9288"/>
                      <a:pt x="10889" y="9288"/>
                    </a:cubicBezTo>
                    <a:cubicBezTo>
                      <a:pt x="10933" y="9288"/>
                      <a:pt x="10933" y="9288"/>
                      <a:pt x="10933" y="9288"/>
                    </a:cubicBezTo>
                    <a:cubicBezTo>
                      <a:pt x="10889" y="9356"/>
                      <a:pt x="10889" y="9356"/>
                      <a:pt x="10889" y="9356"/>
                    </a:cubicBezTo>
                    <a:cubicBezTo>
                      <a:pt x="10889" y="9356"/>
                      <a:pt x="10889" y="9356"/>
                      <a:pt x="10889" y="9356"/>
                    </a:cubicBezTo>
                    <a:cubicBezTo>
                      <a:pt x="10933" y="9356"/>
                      <a:pt x="10933" y="9356"/>
                      <a:pt x="10933" y="9356"/>
                    </a:cubicBezTo>
                    <a:cubicBezTo>
                      <a:pt x="10933" y="9356"/>
                      <a:pt x="10933" y="9356"/>
                      <a:pt x="10933" y="9356"/>
                    </a:cubicBezTo>
                    <a:cubicBezTo>
                      <a:pt x="10933" y="9356"/>
                      <a:pt x="10933" y="9356"/>
                      <a:pt x="10933" y="9356"/>
                    </a:cubicBezTo>
                    <a:cubicBezTo>
                      <a:pt x="10933" y="9356"/>
                      <a:pt x="10933" y="9356"/>
                      <a:pt x="10933" y="9356"/>
                    </a:cubicBezTo>
                    <a:cubicBezTo>
                      <a:pt x="10977" y="9356"/>
                      <a:pt x="10933" y="9356"/>
                      <a:pt x="10933" y="9356"/>
                    </a:cubicBezTo>
                    <a:cubicBezTo>
                      <a:pt x="10977" y="9493"/>
                      <a:pt x="11110" y="9219"/>
                      <a:pt x="11198" y="9219"/>
                    </a:cubicBezTo>
                    <a:cubicBezTo>
                      <a:pt x="11243" y="9288"/>
                      <a:pt x="11243" y="9288"/>
                      <a:pt x="11243" y="9288"/>
                    </a:cubicBezTo>
                    <a:cubicBezTo>
                      <a:pt x="11198" y="9219"/>
                      <a:pt x="11198" y="9288"/>
                      <a:pt x="11198" y="9288"/>
                    </a:cubicBezTo>
                    <a:cubicBezTo>
                      <a:pt x="11243" y="9356"/>
                      <a:pt x="11331" y="9151"/>
                      <a:pt x="11375" y="9151"/>
                    </a:cubicBezTo>
                    <a:cubicBezTo>
                      <a:pt x="11375" y="9151"/>
                      <a:pt x="11331" y="9151"/>
                      <a:pt x="11331" y="9219"/>
                    </a:cubicBezTo>
                    <a:cubicBezTo>
                      <a:pt x="11375" y="9288"/>
                      <a:pt x="11375" y="9151"/>
                      <a:pt x="11375" y="9151"/>
                    </a:cubicBezTo>
                    <a:cubicBezTo>
                      <a:pt x="11375" y="9151"/>
                      <a:pt x="11420" y="8602"/>
                      <a:pt x="11464" y="8739"/>
                    </a:cubicBezTo>
                    <a:cubicBezTo>
                      <a:pt x="11464" y="8808"/>
                      <a:pt x="11464" y="8808"/>
                      <a:pt x="11508" y="8876"/>
                    </a:cubicBezTo>
                    <a:cubicBezTo>
                      <a:pt x="11552" y="8945"/>
                      <a:pt x="11552" y="8671"/>
                      <a:pt x="11552" y="8602"/>
                    </a:cubicBezTo>
                    <a:cubicBezTo>
                      <a:pt x="11552" y="8602"/>
                      <a:pt x="11552" y="8602"/>
                      <a:pt x="11552" y="8602"/>
                    </a:cubicBezTo>
                    <a:cubicBezTo>
                      <a:pt x="11552" y="8671"/>
                      <a:pt x="11552" y="8671"/>
                      <a:pt x="11552" y="8671"/>
                    </a:cubicBezTo>
                    <a:cubicBezTo>
                      <a:pt x="11552" y="8671"/>
                      <a:pt x="11508" y="8602"/>
                      <a:pt x="11508" y="8602"/>
                    </a:cubicBezTo>
                    <a:cubicBezTo>
                      <a:pt x="11508" y="8533"/>
                      <a:pt x="11508" y="8533"/>
                      <a:pt x="11508" y="8533"/>
                    </a:cubicBezTo>
                    <a:cubicBezTo>
                      <a:pt x="11508" y="8533"/>
                      <a:pt x="11508" y="8533"/>
                      <a:pt x="11508" y="8533"/>
                    </a:cubicBezTo>
                    <a:cubicBezTo>
                      <a:pt x="11508" y="8465"/>
                      <a:pt x="11508" y="8465"/>
                      <a:pt x="11508" y="8465"/>
                    </a:cubicBezTo>
                    <a:cubicBezTo>
                      <a:pt x="11552" y="8465"/>
                      <a:pt x="11552" y="8465"/>
                      <a:pt x="11552" y="8465"/>
                    </a:cubicBezTo>
                    <a:cubicBezTo>
                      <a:pt x="11552" y="8465"/>
                      <a:pt x="11552" y="8465"/>
                      <a:pt x="11552" y="8465"/>
                    </a:cubicBezTo>
                    <a:cubicBezTo>
                      <a:pt x="11552" y="8396"/>
                      <a:pt x="11552" y="8396"/>
                      <a:pt x="11552" y="8396"/>
                    </a:cubicBezTo>
                    <a:cubicBezTo>
                      <a:pt x="11597" y="8465"/>
                      <a:pt x="11597" y="8396"/>
                      <a:pt x="11641" y="8396"/>
                    </a:cubicBezTo>
                    <a:cubicBezTo>
                      <a:pt x="11641" y="8396"/>
                      <a:pt x="11641" y="8396"/>
                      <a:pt x="11641" y="8396"/>
                    </a:cubicBezTo>
                    <a:cubicBezTo>
                      <a:pt x="11685" y="8602"/>
                      <a:pt x="11862" y="8259"/>
                      <a:pt x="11907" y="8328"/>
                    </a:cubicBezTo>
                    <a:cubicBezTo>
                      <a:pt x="11862" y="8259"/>
                      <a:pt x="11818" y="8328"/>
                      <a:pt x="11818" y="8191"/>
                    </a:cubicBezTo>
                    <a:cubicBezTo>
                      <a:pt x="11774" y="8259"/>
                      <a:pt x="11774" y="8259"/>
                      <a:pt x="11774" y="8259"/>
                    </a:cubicBezTo>
                    <a:cubicBezTo>
                      <a:pt x="11862" y="7985"/>
                      <a:pt x="12084" y="7711"/>
                      <a:pt x="11907" y="7505"/>
                    </a:cubicBezTo>
                    <a:cubicBezTo>
                      <a:pt x="11907" y="7436"/>
                      <a:pt x="11907" y="7436"/>
                      <a:pt x="11907" y="7436"/>
                    </a:cubicBezTo>
                    <a:cubicBezTo>
                      <a:pt x="11862" y="7711"/>
                      <a:pt x="11818" y="7985"/>
                      <a:pt x="11774" y="8259"/>
                    </a:cubicBezTo>
                    <a:cubicBezTo>
                      <a:pt x="11685" y="8259"/>
                      <a:pt x="11685" y="8259"/>
                      <a:pt x="11685" y="8259"/>
                    </a:cubicBezTo>
                    <a:cubicBezTo>
                      <a:pt x="11641" y="8259"/>
                      <a:pt x="11641" y="8259"/>
                      <a:pt x="11641" y="8259"/>
                    </a:cubicBezTo>
                    <a:cubicBezTo>
                      <a:pt x="11641" y="8259"/>
                      <a:pt x="11641" y="8259"/>
                      <a:pt x="11641" y="8259"/>
                    </a:cubicBezTo>
                    <a:cubicBezTo>
                      <a:pt x="11641" y="8259"/>
                      <a:pt x="11641" y="8259"/>
                      <a:pt x="11641" y="8259"/>
                    </a:cubicBezTo>
                    <a:cubicBezTo>
                      <a:pt x="11641" y="8259"/>
                      <a:pt x="11641" y="8259"/>
                      <a:pt x="11641" y="8259"/>
                    </a:cubicBezTo>
                    <a:cubicBezTo>
                      <a:pt x="11552" y="8328"/>
                      <a:pt x="11552" y="8328"/>
                      <a:pt x="11552" y="8328"/>
                    </a:cubicBezTo>
                    <a:cubicBezTo>
                      <a:pt x="11552" y="8328"/>
                      <a:pt x="11552" y="8328"/>
                      <a:pt x="11552" y="8328"/>
                    </a:cubicBezTo>
                    <a:cubicBezTo>
                      <a:pt x="11464" y="8328"/>
                      <a:pt x="11464" y="8328"/>
                      <a:pt x="11464" y="8328"/>
                    </a:cubicBezTo>
                    <a:cubicBezTo>
                      <a:pt x="11508" y="8328"/>
                      <a:pt x="11508" y="8328"/>
                      <a:pt x="11508" y="8328"/>
                    </a:cubicBezTo>
                    <a:cubicBezTo>
                      <a:pt x="11464" y="8328"/>
                      <a:pt x="11464" y="8328"/>
                      <a:pt x="11464" y="8328"/>
                    </a:cubicBezTo>
                    <a:cubicBezTo>
                      <a:pt x="11464" y="8259"/>
                      <a:pt x="11464" y="8259"/>
                      <a:pt x="11464" y="8259"/>
                    </a:cubicBezTo>
                    <a:cubicBezTo>
                      <a:pt x="11464" y="8259"/>
                      <a:pt x="11464" y="8259"/>
                      <a:pt x="11464" y="8259"/>
                    </a:cubicBezTo>
                    <a:cubicBezTo>
                      <a:pt x="11464" y="8259"/>
                      <a:pt x="11464" y="8259"/>
                      <a:pt x="11464" y="8259"/>
                    </a:cubicBezTo>
                    <a:cubicBezTo>
                      <a:pt x="11331" y="8191"/>
                      <a:pt x="11375" y="8191"/>
                      <a:pt x="11375" y="8053"/>
                    </a:cubicBezTo>
                    <a:cubicBezTo>
                      <a:pt x="11375" y="7985"/>
                      <a:pt x="11331" y="7848"/>
                      <a:pt x="11375" y="7711"/>
                    </a:cubicBezTo>
                    <a:cubicBezTo>
                      <a:pt x="11375" y="7779"/>
                      <a:pt x="11375" y="7779"/>
                      <a:pt x="11375" y="7779"/>
                    </a:cubicBezTo>
                    <a:cubicBezTo>
                      <a:pt x="11375" y="7779"/>
                      <a:pt x="11597" y="7299"/>
                      <a:pt x="11641" y="7368"/>
                    </a:cubicBezTo>
                    <a:cubicBezTo>
                      <a:pt x="11641" y="7231"/>
                      <a:pt x="11552" y="7231"/>
                      <a:pt x="11597" y="7093"/>
                    </a:cubicBezTo>
                    <a:cubicBezTo>
                      <a:pt x="11552" y="7162"/>
                      <a:pt x="11464" y="7162"/>
                      <a:pt x="11464" y="7162"/>
                    </a:cubicBezTo>
                    <a:cubicBezTo>
                      <a:pt x="11464" y="7093"/>
                      <a:pt x="11464" y="7093"/>
                      <a:pt x="11464" y="7093"/>
                    </a:cubicBezTo>
                    <a:cubicBezTo>
                      <a:pt x="11464" y="7162"/>
                      <a:pt x="11464" y="7162"/>
                      <a:pt x="11464" y="7162"/>
                    </a:cubicBezTo>
                    <a:cubicBezTo>
                      <a:pt x="11420" y="7162"/>
                      <a:pt x="11464" y="7162"/>
                      <a:pt x="11420" y="7162"/>
                    </a:cubicBezTo>
                    <a:cubicBezTo>
                      <a:pt x="11420" y="7162"/>
                      <a:pt x="11420" y="7162"/>
                      <a:pt x="11420" y="7162"/>
                    </a:cubicBezTo>
                    <a:cubicBezTo>
                      <a:pt x="11420" y="7231"/>
                      <a:pt x="11420" y="7231"/>
                      <a:pt x="11420" y="7231"/>
                    </a:cubicBezTo>
                    <a:cubicBezTo>
                      <a:pt x="11420" y="7162"/>
                      <a:pt x="11420" y="7162"/>
                      <a:pt x="11420" y="7162"/>
                    </a:cubicBezTo>
                    <a:cubicBezTo>
                      <a:pt x="11420" y="7231"/>
                      <a:pt x="11420" y="7231"/>
                      <a:pt x="11420" y="7231"/>
                    </a:cubicBezTo>
                    <a:cubicBezTo>
                      <a:pt x="11420" y="7231"/>
                      <a:pt x="11420" y="7231"/>
                      <a:pt x="11420" y="7231"/>
                    </a:cubicBezTo>
                    <a:cubicBezTo>
                      <a:pt x="11420" y="7231"/>
                      <a:pt x="11420" y="7231"/>
                      <a:pt x="11420" y="7231"/>
                    </a:cubicBezTo>
                    <a:cubicBezTo>
                      <a:pt x="11375" y="7231"/>
                      <a:pt x="11375" y="7231"/>
                      <a:pt x="11375" y="7231"/>
                    </a:cubicBezTo>
                    <a:cubicBezTo>
                      <a:pt x="11420" y="7231"/>
                      <a:pt x="11375" y="7368"/>
                      <a:pt x="11375" y="7368"/>
                    </a:cubicBezTo>
                    <a:cubicBezTo>
                      <a:pt x="11375" y="7368"/>
                      <a:pt x="11375" y="7368"/>
                      <a:pt x="11375" y="7368"/>
                    </a:cubicBezTo>
                    <a:cubicBezTo>
                      <a:pt x="11375" y="7368"/>
                      <a:pt x="11375" y="7368"/>
                      <a:pt x="11375" y="7368"/>
                    </a:cubicBezTo>
                    <a:cubicBezTo>
                      <a:pt x="11375" y="7436"/>
                      <a:pt x="11375" y="7436"/>
                      <a:pt x="11375" y="7436"/>
                    </a:cubicBezTo>
                    <a:cubicBezTo>
                      <a:pt x="11375" y="7436"/>
                      <a:pt x="11375" y="7436"/>
                      <a:pt x="11375" y="7436"/>
                    </a:cubicBezTo>
                    <a:cubicBezTo>
                      <a:pt x="11375" y="7505"/>
                      <a:pt x="11287" y="7642"/>
                      <a:pt x="11287" y="7642"/>
                    </a:cubicBezTo>
                    <a:cubicBezTo>
                      <a:pt x="11243" y="7642"/>
                      <a:pt x="11243" y="7642"/>
                      <a:pt x="11243" y="7642"/>
                    </a:cubicBezTo>
                    <a:cubicBezTo>
                      <a:pt x="11243" y="7642"/>
                      <a:pt x="11198" y="7711"/>
                      <a:pt x="11198" y="7779"/>
                    </a:cubicBezTo>
                    <a:cubicBezTo>
                      <a:pt x="11198" y="7779"/>
                      <a:pt x="11198" y="7779"/>
                      <a:pt x="11198" y="7779"/>
                    </a:cubicBezTo>
                    <a:cubicBezTo>
                      <a:pt x="11198" y="7779"/>
                      <a:pt x="11198" y="7779"/>
                      <a:pt x="11154" y="7779"/>
                    </a:cubicBezTo>
                    <a:cubicBezTo>
                      <a:pt x="11110" y="7848"/>
                      <a:pt x="11110" y="8053"/>
                      <a:pt x="11110" y="8191"/>
                    </a:cubicBezTo>
                    <a:cubicBezTo>
                      <a:pt x="11154" y="8328"/>
                      <a:pt x="11243" y="8259"/>
                      <a:pt x="11243" y="8396"/>
                    </a:cubicBezTo>
                    <a:cubicBezTo>
                      <a:pt x="11198" y="8328"/>
                      <a:pt x="11154" y="8396"/>
                      <a:pt x="11110" y="8465"/>
                    </a:cubicBezTo>
                    <a:cubicBezTo>
                      <a:pt x="11154" y="8465"/>
                      <a:pt x="11198" y="8465"/>
                      <a:pt x="11198" y="8465"/>
                    </a:cubicBezTo>
                    <a:cubicBezTo>
                      <a:pt x="11154" y="8465"/>
                      <a:pt x="11154" y="8465"/>
                      <a:pt x="11154" y="8465"/>
                    </a:cubicBezTo>
                    <a:cubicBezTo>
                      <a:pt x="11110" y="8533"/>
                      <a:pt x="11110" y="8602"/>
                      <a:pt x="11110" y="8671"/>
                    </a:cubicBezTo>
                    <a:cubicBezTo>
                      <a:pt x="11066" y="8671"/>
                      <a:pt x="11110" y="9013"/>
                      <a:pt x="11021" y="9013"/>
                    </a:cubicBezTo>
                    <a:cubicBezTo>
                      <a:pt x="11021" y="9013"/>
                      <a:pt x="10977" y="9013"/>
                      <a:pt x="10977" y="9013"/>
                    </a:cubicBezTo>
                    <a:cubicBezTo>
                      <a:pt x="10977" y="9013"/>
                      <a:pt x="10977" y="9013"/>
                      <a:pt x="10977" y="9013"/>
                    </a:cubicBezTo>
                    <a:cubicBezTo>
                      <a:pt x="10933" y="9219"/>
                      <a:pt x="10889" y="9151"/>
                      <a:pt x="10844" y="9013"/>
                    </a:cubicBezTo>
                    <a:cubicBezTo>
                      <a:pt x="10844" y="9013"/>
                      <a:pt x="10844" y="9013"/>
                      <a:pt x="10844" y="9013"/>
                    </a:cubicBezTo>
                    <a:cubicBezTo>
                      <a:pt x="10844" y="8876"/>
                      <a:pt x="10711" y="8602"/>
                      <a:pt x="10756" y="8465"/>
                    </a:cubicBezTo>
                    <a:cubicBezTo>
                      <a:pt x="10756" y="8465"/>
                      <a:pt x="10756" y="8465"/>
                      <a:pt x="10756" y="8465"/>
                    </a:cubicBezTo>
                    <a:cubicBezTo>
                      <a:pt x="10756" y="8465"/>
                      <a:pt x="10756" y="8465"/>
                      <a:pt x="10756" y="8396"/>
                    </a:cubicBezTo>
                    <a:cubicBezTo>
                      <a:pt x="10711" y="8396"/>
                      <a:pt x="10711" y="8465"/>
                      <a:pt x="10711" y="8533"/>
                    </a:cubicBezTo>
                    <a:cubicBezTo>
                      <a:pt x="10667" y="8533"/>
                      <a:pt x="10711" y="8533"/>
                      <a:pt x="10667" y="8465"/>
                    </a:cubicBezTo>
                    <a:cubicBezTo>
                      <a:pt x="10711" y="8533"/>
                      <a:pt x="10534" y="8739"/>
                      <a:pt x="10490" y="8671"/>
                    </a:cubicBezTo>
                    <a:cubicBezTo>
                      <a:pt x="10446" y="8671"/>
                      <a:pt x="10402" y="8533"/>
                      <a:pt x="10446" y="8533"/>
                    </a:cubicBezTo>
                    <a:cubicBezTo>
                      <a:pt x="10446" y="8533"/>
                      <a:pt x="10446" y="8533"/>
                      <a:pt x="10446" y="8533"/>
                    </a:cubicBezTo>
                    <a:cubicBezTo>
                      <a:pt x="10446" y="8533"/>
                      <a:pt x="10446" y="8533"/>
                      <a:pt x="10490" y="8533"/>
                    </a:cubicBezTo>
                    <a:cubicBezTo>
                      <a:pt x="10446" y="8533"/>
                      <a:pt x="10446" y="8533"/>
                      <a:pt x="10446" y="8533"/>
                    </a:cubicBezTo>
                    <a:cubicBezTo>
                      <a:pt x="10490" y="8396"/>
                      <a:pt x="10490" y="8396"/>
                      <a:pt x="10490" y="8396"/>
                    </a:cubicBezTo>
                    <a:cubicBezTo>
                      <a:pt x="10490" y="8396"/>
                      <a:pt x="10446" y="8396"/>
                      <a:pt x="10446" y="8396"/>
                    </a:cubicBezTo>
                    <a:cubicBezTo>
                      <a:pt x="10446" y="8396"/>
                      <a:pt x="10446" y="8396"/>
                      <a:pt x="10446" y="8396"/>
                    </a:cubicBezTo>
                    <a:cubicBezTo>
                      <a:pt x="10446" y="8396"/>
                      <a:pt x="10446" y="8396"/>
                      <a:pt x="10446" y="8396"/>
                    </a:cubicBezTo>
                    <a:cubicBezTo>
                      <a:pt x="10446" y="8328"/>
                      <a:pt x="10446" y="8328"/>
                      <a:pt x="10446" y="8328"/>
                    </a:cubicBezTo>
                    <a:cubicBezTo>
                      <a:pt x="10446" y="8259"/>
                      <a:pt x="10446" y="8259"/>
                      <a:pt x="10446" y="8259"/>
                    </a:cubicBezTo>
                    <a:cubicBezTo>
                      <a:pt x="10446" y="8328"/>
                      <a:pt x="10446" y="8328"/>
                      <a:pt x="10446" y="8328"/>
                    </a:cubicBezTo>
                    <a:cubicBezTo>
                      <a:pt x="10446" y="8328"/>
                      <a:pt x="10446" y="8191"/>
                      <a:pt x="10402" y="8191"/>
                    </a:cubicBezTo>
                    <a:cubicBezTo>
                      <a:pt x="10446" y="8191"/>
                      <a:pt x="10446" y="8191"/>
                      <a:pt x="10446" y="8191"/>
                    </a:cubicBezTo>
                    <a:cubicBezTo>
                      <a:pt x="10402" y="8191"/>
                      <a:pt x="10402" y="8191"/>
                      <a:pt x="10402" y="8191"/>
                    </a:cubicBezTo>
                    <a:cubicBezTo>
                      <a:pt x="10402" y="8191"/>
                      <a:pt x="10402" y="8191"/>
                      <a:pt x="10402" y="8191"/>
                    </a:cubicBezTo>
                    <a:cubicBezTo>
                      <a:pt x="10402" y="8122"/>
                      <a:pt x="10534" y="8122"/>
                      <a:pt x="10534" y="8191"/>
                    </a:cubicBezTo>
                    <a:cubicBezTo>
                      <a:pt x="10534" y="8122"/>
                      <a:pt x="10534" y="8122"/>
                      <a:pt x="10534" y="8122"/>
                    </a:cubicBezTo>
                    <a:cubicBezTo>
                      <a:pt x="10534" y="7985"/>
                      <a:pt x="10534" y="8122"/>
                      <a:pt x="10534" y="8122"/>
                    </a:cubicBezTo>
                    <a:cubicBezTo>
                      <a:pt x="10534" y="8122"/>
                      <a:pt x="10534" y="8122"/>
                      <a:pt x="10534" y="8122"/>
                    </a:cubicBezTo>
                    <a:cubicBezTo>
                      <a:pt x="10402" y="8053"/>
                      <a:pt x="10402" y="8053"/>
                      <a:pt x="10402" y="8053"/>
                    </a:cubicBezTo>
                    <a:cubicBezTo>
                      <a:pt x="10446" y="8053"/>
                      <a:pt x="10446" y="8053"/>
                      <a:pt x="10446" y="8053"/>
                    </a:cubicBezTo>
                    <a:cubicBezTo>
                      <a:pt x="10402" y="8053"/>
                      <a:pt x="10402" y="8053"/>
                      <a:pt x="10402" y="8053"/>
                    </a:cubicBezTo>
                    <a:cubicBezTo>
                      <a:pt x="10402" y="7985"/>
                      <a:pt x="10402" y="7985"/>
                      <a:pt x="10402" y="7985"/>
                    </a:cubicBezTo>
                    <a:cubicBezTo>
                      <a:pt x="10402" y="7985"/>
                      <a:pt x="10446" y="7985"/>
                      <a:pt x="10446" y="7985"/>
                    </a:cubicBezTo>
                    <a:cubicBezTo>
                      <a:pt x="10446" y="7916"/>
                      <a:pt x="10402" y="7848"/>
                      <a:pt x="10446" y="7916"/>
                    </a:cubicBezTo>
                    <a:cubicBezTo>
                      <a:pt x="10446" y="7916"/>
                      <a:pt x="10446" y="7916"/>
                      <a:pt x="10446" y="7916"/>
                    </a:cubicBezTo>
                    <a:cubicBezTo>
                      <a:pt x="10446" y="7916"/>
                      <a:pt x="10446" y="7916"/>
                      <a:pt x="10446" y="7916"/>
                    </a:cubicBezTo>
                    <a:cubicBezTo>
                      <a:pt x="10490" y="7916"/>
                      <a:pt x="10534" y="7916"/>
                      <a:pt x="10534" y="7916"/>
                    </a:cubicBezTo>
                    <a:cubicBezTo>
                      <a:pt x="10534" y="7916"/>
                      <a:pt x="10446" y="7848"/>
                      <a:pt x="10490" y="7848"/>
                    </a:cubicBezTo>
                    <a:cubicBezTo>
                      <a:pt x="10534" y="7848"/>
                      <a:pt x="10534" y="7848"/>
                      <a:pt x="10534" y="7848"/>
                    </a:cubicBezTo>
                    <a:cubicBezTo>
                      <a:pt x="10579" y="7848"/>
                      <a:pt x="10579" y="7848"/>
                      <a:pt x="10579" y="7848"/>
                    </a:cubicBezTo>
                    <a:cubicBezTo>
                      <a:pt x="10579" y="7779"/>
                      <a:pt x="10579" y="7779"/>
                      <a:pt x="10579" y="7779"/>
                    </a:cubicBezTo>
                    <a:cubicBezTo>
                      <a:pt x="10534" y="7779"/>
                      <a:pt x="10490" y="7779"/>
                      <a:pt x="10534" y="7779"/>
                    </a:cubicBezTo>
                    <a:cubicBezTo>
                      <a:pt x="10534" y="7779"/>
                      <a:pt x="10579" y="7779"/>
                      <a:pt x="10579" y="7779"/>
                    </a:cubicBezTo>
                    <a:cubicBezTo>
                      <a:pt x="10623" y="7779"/>
                      <a:pt x="10623" y="7779"/>
                      <a:pt x="10623" y="7779"/>
                    </a:cubicBezTo>
                    <a:cubicBezTo>
                      <a:pt x="10579" y="7779"/>
                      <a:pt x="10579" y="7779"/>
                      <a:pt x="10579" y="7711"/>
                    </a:cubicBezTo>
                    <a:cubicBezTo>
                      <a:pt x="10623" y="7711"/>
                      <a:pt x="10623" y="7711"/>
                      <a:pt x="10623" y="7711"/>
                    </a:cubicBezTo>
                    <a:cubicBezTo>
                      <a:pt x="10623" y="7711"/>
                      <a:pt x="10579" y="7711"/>
                      <a:pt x="10623" y="7711"/>
                    </a:cubicBezTo>
                    <a:cubicBezTo>
                      <a:pt x="10623" y="7642"/>
                      <a:pt x="10623" y="7642"/>
                      <a:pt x="10623" y="7642"/>
                    </a:cubicBezTo>
                    <a:cubicBezTo>
                      <a:pt x="10667" y="7711"/>
                      <a:pt x="10623" y="7711"/>
                      <a:pt x="10667" y="7642"/>
                    </a:cubicBezTo>
                    <a:cubicBezTo>
                      <a:pt x="10667" y="7642"/>
                      <a:pt x="10667" y="7642"/>
                      <a:pt x="10667" y="7642"/>
                    </a:cubicBezTo>
                    <a:cubicBezTo>
                      <a:pt x="10711" y="7642"/>
                      <a:pt x="10667" y="7711"/>
                      <a:pt x="10711" y="7642"/>
                    </a:cubicBezTo>
                    <a:cubicBezTo>
                      <a:pt x="10711" y="7642"/>
                      <a:pt x="10711" y="7642"/>
                      <a:pt x="10756" y="7642"/>
                    </a:cubicBezTo>
                    <a:cubicBezTo>
                      <a:pt x="10756" y="7642"/>
                      <a:pt x="10711" y="7642"/>
                      <a:pt x="10800" y="7573"/>
                    </a:cubicBezTo>
                    <a:cubicBezTo>
                      <a:pt x="10756" y="7573"/>
                      <a:pt x="10756" y="7573"/>
                      <a:pt x="10756" y="7573"/>
                    </a:cubicBezTo>
                    <a:cubicBezTo>
                      <a:pt x="10756" y="7573"/>
                      <a:pt x="10800" y="7573"/>
                      <a:pt x="10756" y="7505"/>
                    </a:cubicBezTo>
                    <a:cubicBezTo>
                      <a:pt x="10756" y="7505"/>
                      <a:pt x="10711" y="7711"/>
                      <a:pt x="10667" y="7642"/>
                    </a:cubicBezTo>
                    <a:cubicBezTo>
                      <a:pt x="10667" y="7573"/>
                      <a:pt x="10667" y="7573"/>
                      <a:pt x="10667" y="7573"/>
                    </a:cubicBezTo>
                    <a:cubicBezTo>
                      <a:pt x="10756" y="7436"/>
                      <a:pt x="10756" y="7436"/>
                      <a:pt x="10756" y="7436"/>
                    </a:cubicBezTo>
                    <a:cubicBezTo>
                      <a:pt x="10711" y="7436"/>
                      <a:pt x="10756" y="7436"/>
                      <a:pt x="10756" y="7436"/>
                    </a:cubicBezTo>
                    <a:cubicBezTo>
                      <a:pt x="10756" y="7436"/>
                      <a:pt x="10756" y="7436"/>
                      <a:pt x="10756" y="7436"/>
                    </a:cubicBezTo>
                    <a:cubicBezTo>
                      <a:pt x="10756" y="7436"/>
                      <a:pt x="10756" y="7436"/>
                      <a:pt x="10756" y="7436"/>
                    </a:cubicBezTo>
                    <a:cubicBezTo>
                      <a:pt x="10800" y="7368"/>
                      <a:pt x="10800" y="7368"/>
                      <a:pt x="10800" y="7368"/>
                    </a:cubicBezTo>
                    <a:cubicBezTo>
                      <a:pt x="10800" y="7368"/>
                      <a:pt x="10800" y="7368"/>
                      <a:pt x="10800" y="7368"/>
                    </a:cubicBezTo>
                    <a:cubicBezTo>
                      <a:pt x="10800" y="7299"/>
                      <a:pt x="10844" y="7299"/>
                      <a:pt x="10889" y="7231"/>
                    </a:cubicBezTo>
                    <a:cubicBezTo>
                      <a:pt x="10844" y="7299"/>
                      <a:pt x="10844" y="7299"/>
                      <a:pt x="10844" y="7299"/>
                    </a:cubicBezTo>
                    <a:cubicBezTo>
                      <a:pt x="10844" y="7299"/>
                      <a:pt x="10844" y="7093"/>
                      <a:pt x="10889" y="7093"/>
                    </a:cubicBezTo>
                    <a:cubicBezTo>
                      <a:pt x="10889" y="7162"/>
                      <a:pt x="10889" y="7162"/>
                      <a:pt x="10889" y="7162"/>
                    </a:cubicBezTo>
                    <a:cubicBezTo>
                      <a:pt x="10889" y="7093"/>
                      <a:pt x="10889" y="7093"/>
                      <a:pt x="10889" y="7093"/>
                    </a:cubicBezTo>
                    <a:cubicBezTo>
                      <a:pt x="10844" y="7025"/>
                      <a:pt x="10889" y="7093"/>
                      <a:pt x="10933" y="7093"/>
                    </a:cubicBezTo>
                    <a:cubicBezTo>
                      <a:pt x="10933" y="7093"/>
                      <a:pt x="10977" y="7025"/>
                      <a:pt x="10933" y="7025"/>
                    </a:cubicBezTo>
                    <a:cubicBezTo>
                      <a:pt x="10889" y="7025"/>
                      <a:pt x="10889" y="7025"/>
                      <a:pt x="10889" y="7025"/>
                    </a:cubicBezTo>
                    <a:cubicBezTo>
                      <a:pt x="10889" y="6956"/>
                      <a:pt x="10889" y="6956"/>
                      <a:pt x="10889" y="6956"/>
                    </a:cubicBezTo>
                    <a:cubicBezTo>
                      <a:pt x="10933" y="6956"/>
                      <a:pt x="10933" y="6956"/>
                      <a:pt x="10933" y="6956"/>
                    </a:cubicBezTo>
                    <a:cubicBezTo>
                      <a:pt x="10933" y="6956"/>
                      <a:pt x="10933" y="6956"/>
                      <a:pt x="10933" y="6956"/>
                    </a:cubicBezTo>
                    <a:cubicBezTo>
                      <a:pt x="10889" y="6956"/>
                      <a:pt x="10889" y="6956"/>
                      <a:pt x="10889" y="6956"/>
                    </a:cubicBezTo>
                    <a:cubicBezTo>
                      <a:pt x="10889" y="6956"/>
                      <a:pt x="10933" y="6956"/>
                      <a:pt x="10889" y="6956"/>
                    </a:cubicBezTo>
                    <a:cubicBezTo>
                      <a:pt x="10933" y="6956"/>
                      <a:pt x="10933" y="6956"/>
                      <a:pt x="10933" y="6956"/>
                    </a:cubicBezTo>
                    <a:cubicBezTo>
                      <a:pt x="10889" y="6956"/>
                      <a:pt x="10889" y="6956"/>
                      <a:pt x="10889" y="6956"/>
                    </a:cubicBezTo>
                    <a:cubicBezTo>
                      <a:pt x="10889" y="6888"/>
                      <a:pt x="10933" y="6956"/>
                      <a:pt x="10889" y="6888"/>
                    </a:cubicBezTo>
                    <a:cubicBezTo>
                      <a:pt x="10933" y="6888"/>
                      <a:pt x="10933" y="6888"/>
                      <a:pt x="10977" y="6888"/>
                    </a:cubicBezTo>
                    <a:cubicBezTo>
                      <a:pt x="10977" y="6819"/>
                      <a:pt x="10977" y="6819"/>
                      <a:pt x="10977" y="6819"/>
                    </a:cubicBezTo>
                    <a:cubicBezTo>
                      <a:pt x="10977" y="6819"/>
                      <a:pt x="10977" y="6819"/>
                      <a:pt x="11021" y="6819"/>
                    </a:cubicBezTo>
                    <a:cubicBezTo>
                      <a:pt x="11021" y="6888"/>
                      <a:pt x="11066" y="6819"/>
                      <a:pt x="11021" y="6819"/>
                    </a:cubicBezTo>
                    <a:cubicBezTo>
                      <a:pt x="11021" y="6819"/>
                      <a:pt x="11021" y="6819"/>
                      <a:pt x="11021" y="6819"/>
                    </a:cubicBezTo>
                    <a:cubicBezTo>
                      <a:pt x="10977" y="6819"/>
                      <a:pt x="10977" y="6819"/>
                      <a:pt x="10977" y="6819"/>
                    </a:cubicBezTo>
                    <a:cubicBezTo>
                      <a:pt x="10977" y="6751"/>
                      <a:pt x="11066" y="6751"/>
                      <a:pt x="11021" y="6751"/>
                    </a:cubicBezTo>
                    <a:cubicBezTo>
                      <a:pt x="11021" y="6751"/>
                      <a:pt x="11066" y="6613"/>
                      <a:pt x="10977" y="6682"/>
                    </a:cubicBezTo>
                    <a:cubicBezTo>
                      <a:pt x="10977" y="6682"/>
                      <a:pt x="11021" y="6682"/>
                      <a:pt x="11021" y="6682"/>
                    </a:cubicBezTo>
                    <a:cubicBezTo>
                      <a:pt x="11021" y="6682"/>
                      <a:pt x="11021" y="6682"/>
                      <a:pt x="11021" y="6682"/>
                    </a:cubicBezTo>
                    <a:cubicBezTo>
                      <a:pt x="11066" y="6613"/>
                      <a:pt x="11066" y="6613"/>
                      <a:pt x="11066" y="6613"/>
                    </a:cubicBezTo>
                    <a:cubicBezTo>
                      <a:pt x="11066" y="6682"/>
                      <a:pt x="11066" y="6682"/>
                      <a:pt x="11066" y="6682"/>
                    </a:cubicBezTo>
                    <a:cubicBezTo>
                      <a:pt x="11066" y="6613"/>
                      <a:pt x="11066" y="6613"/>
                      <a:pt x="11066" y="6613"/>
                    </a:cubicBezTo>
                    <a:cubicBezTo>
                      <a:pt x="11066" y="6682"/>
                      <a:pt x="11066" y="6682"/>
                      <a:pt x="11066" y="6682"/>
                    </a:cubicBezTo>
                    <a:cubicBezTo>
                      <a:pt x="11066" y="6613"/>
                      <a:pt x="11066" y="6613"/>
                      <a:pt x="11066" y="6613"/>
                    </a:cubicBezTo>
                    <a:cubicBezTo>
                      <a:pt x="11110" y="6613"/>
                      <a:pt x="11110" y="6613"/>
                      <a:pt x="11110" y="6613"/>
                    </a:cubicBezTo>
                    <a:cubicBezTo>
                      <a:pt x="11066" y="6613"/>
                      <a:pt x="11066" y="6613"/>
                      <a:pt x="11066" y="6613"/>
                    </a:cubicBezTo>
                    <a:cubicBezTo>
                      <a:pt x="11110" y="6613"/>
                      <a:pt x="11110" y="6613"/>
                      <a:pt x="11110" y="6613"/>
                    </a:cubicBezTo>
                    <a:cubicBezTo>
                      <a:pt x="11110" y="6613"/>
                      <a:pt x="11110" y="6476"/>
                      <a:pt x="11110" y="6545"/>
                    </a:cubicBezTo>
                    <a:cubicBezTo>
                      <a:pt x="11110" y="6545"/>
                      <a:pt x="11110" y="6545"/>
                      <a:pt x="11110" y="6545"/>
                    </a:cubicBezTo>
                    <a:cubicBezTo>
                      <a:pt x="11154" y="6545"/>
                      <a:pt x="11110" y="6545"/>
                      <a:pt x="11154" y="6545"/>
                    </a:cubicBezTo>
                    <a:cubicBezTo>
                      <a:pt x="11154" y="6476"/>
                      <a:pt x="11110" y="6545"/>
                      <a:pt x="11110" y="6545"/>
                    </a:cubicBezTo>
                    <a:cubicBezTo>
                      <a:pt x="11110" y="6476"/>
                      <a:pt x="11198" y="6271"/>
                      <a:pt x="11198" y="6271"/>
                    </a:cubicBezTo>
                    <a:cubicBezTo>
                      <a:pt x="11198" y="6271"/>
                      <a:pt x="11198" y="6339"/>
                      <a:pt x="11198" y="6339"/>
                    </a:cubicBezTo>
                    <a:cubicBezTo>
                      <a:pt x="11243" y="6271"/>
                      <a:pt x="11243" y="6271"/>
                      <a:pt x="11243" y="6271"/>
                    </a:cubicBezTo>
                    <a:cubicBezTo>
                      <a:pt x="11287" y="6202"/>
                      <a:pt x="11198" y="6339"/>
                      <a:pt x="11243" y="6202"/>
                    </a:cubicBezTo>
                    <a:cubicBezTo>
                      <a:pt x="11243" y="6202"/>
                      <a:pt x="11287" y="6065"/>
                      <a:pt x="11287" y="6271"/>
                    </a:cubicBezTo>
                    <a:cubicBezTo>
                      <a:pt x="11287" y="6202"/>
                      <a:pt x="11287" y="6202"/>
                      <a:pt x="11287" y="6202"/>
                    </a:cubicBezTo>
                    <a:cubicBezTo>
                      <a:pt x="11287" y="6202"/>
                      <a:pt x="11287" y="6202"/>
                      <a:pt x="11287" y="6133"/>
                    </a:cubicBezTo>
                    <a:cubicBezTo>
                      <a:pt x="11287" y="6202"/>
                      <a:pt x="11287" y="6202"/>
                      <a:pt x="11287" y="6202"/>
                    </a:cubicBezTo>
                    <a:cubicBezTo>
                      <a:pt x="11287" y="6133"/>
                      <a:pt x="11287" y="6133"/>
                      <a:pt x="11331" y="6133"/>
                    </a:cubicBezTo>
                    <a:cubicBezTo>
                      <a:pt x="11375" y="6271"/>
                      <a:pt x="11331" y="6202"/>
                      <a:pt x="11331" y="6271"/>
                    </a:cubicBezTo>
                    <a:cubicBezTo>
                      <a:pt x="11375" y="6202"/>
                      <a:pt x="11331" y="6202"/>
                      <a:pt x="11375" y="6133"/>
                    </a:cubicBezTo>
                    <a:cubicBezTo>
                      <a:pt x="11375" y="6133"/>
                      <a:pt x="11331" y="6202"/>
                      <a:pt x="11375" y="6133"/>
                    </a:cubicBezTo>
                    <a:cubicBezTo>
                      <a:pt x="11375" y="6065"/>
                      <a:pt x="11420" y="6202"/>
                      <a:pt x="11420" y="6133"/>
                    </a:cubicBezTo>
                    <a:cubicBezTo>
                      <a:pt x="11375" y="6065"/>
                      <a:pt x="11375" y="6065"/>
                      <a:pt x="11375" y="6065"/>
                    </a:cubicBezTo>
                    <a:cubicBezTo>
                      <a:pt x="11375" y="5996"/>
                      <a:pt x="11375" y="5996"/>
                      <a:pt x="11375" y="5996"/>
                    </a:cubicBezTo>
                    <a:cubicBezTo>
                      <a:pt x="11375" y="6065"/>
                      <a:pt x="11375" y="6065"/>
                      <a:pt x="11375" y="6065"/>
                    </a:cubicBezTo>
                    <a:cubicBezTo>
                      <a:pt x="11375" y="5996"/>
                      <a:pt x="11375" y="5996"/>
                      <a:pt x="11375" y="5996"/>
                    </a:cubicBezTo>
                    <a:cubicBezTo>
                      <a:pt x="11420" y="6065"/>
                      <a:pt x="11420" y="6065"/>
                      <a:pt x="11420" y="6065"/>
                    </a:cubicBezTo>
                    <a:cubicBezTo>
                      <a:pt x="11420" y="6065"/>
                      <a:pt x="11420" y="6065"/>
                      <a:pt x="11420" y="6065"/>
                    </a:cubicBezTo>
                    <a:cubicBezTo>
                      <a:pt x="11464" y="6065"/>
                      <a:pt x="11464" y="6065"/>
                      <a:pt x="11464" y="6065"/>
                    </a:cubicBezTo>
                    <a:cubicBezTo>
                      <a:pt x="11420" y="6133"/>
                      <a:pt x="11420" y="6133"/>
                      <a:pt x="11420" y="6133"/>
                    </a:cubicBezTo>
                    <a:cubicBezTo>
                      <a:pt x="11464" y="6065"/>
                      <a:pt x="11464" y="6065"/>
                      <a:pt x="11464" y="6065"/>
                    </a:cubicBezTo>
                    <a:cubicBezTo>
                      <a:pt x="11508" y="6133"/>
                      <a:pt x="11508" y="6065"/>
                      <a:pt x="11508" y="6065"/>
                    </a:cubicBezTo>
                    <a:cubicBezTo>
                      <a:pt x="11508" y="5996"/>
                      <a:pt x="11597" y="5859"/>
                      <a:pt x="11597" y="5859"/>
                    </a:cubicBezTo>
                    <a:cubicBezTo>
                      <a:pt x="11597" y="5859"/>
                      <a:pt x="11597" y="5859"/>
                      <a:pt x="11597" y="5859"/>
                    </a:cubicBezTo>
                    <a:cubicBezTo>
                      <a:pt x="11597" y="5859"/>
                      <a:pt x="11641" y="5859"/>
                      <a:pt x="11641" y="5859"/>
                    </a:cubicBezTo>
                    <a:cubicBezTo>
                      <a:pt x="11597" y="5996"/>
                      <a:pt x="11597" y="5996"/>
                      <a:pt x="11597" y="5996"/>
                    </a:cubicBezTo>
                    <a:cubicBezTo>
                      <a:pt x="11641" y="5928"/>
                      <a:pt x="11730" y="5928"/>
                      <a:pt x="11730" y="5928"/>
                    </a:cubicBezTo>
                    <a:cubicBezTo>
                      <a:pt x="11730" y="5928"/>
                      <a:pt x="11730" y="5928"/>
                      <a:pt x="11730" y="5928"/>
                    </a:cubicBezTo>
                    <a:cubicBezTo>
                      <a:pt x="11730" y="5859"/>
                      <a:pt x="11730" y="5928"/>
                      <a:pt x="11730" y="5859"/>
                    </a:cubicBezTo>
                    <a:cubicBezTo>
                      <a:pt x="11685" y="5859"/>
                      <a:pt x="11774" y="5859"/>
                      <a:pt x="11774" y="5791"/>
                    </a:cubicBezTo>
                    <a:cubicBezTo>
                      <a:pt x="11818" y="5859"/>
                      <a:pt x="11818" y="5859"/>
                      <a:pt x="11818" y="5859"/>
                    </a:cubicBezTo>
                    <a:cubicBezTo>
                      <a:pt x="11818" y="5859"/>
                      <a:pt x="11774" y="5859"/>
                      <a:pt x="11774" y="5928"/>
                    </a:cubicBezTo>
                    <a:cubicBezTo>
                      <a:pt x="11774" y="5928"/>
                      <a:pt x="11774" y="5928"/>
                      <a:pt x="11774" y="5928"/>
                    </a:cubicBezTo>
                    <a:cubicBezTo>
                      <a:pt x="11774" y="5928"/>
                      <a:pt x="11774" y="5928"/>
                      <a:pt x="11774" y="5928"/>
                    </a:cubicBezTo>
                    <a:cubicBezTo>
                      <a:pt x="11774" y="5996"/>
                      <a:pt x="11774" y="5996"/>
                      <a:pt x="11774" y="5996"/>
                    </a:cubicBezTo>
                    <a:cubicBezTo>
                      <a:pt x="11774" y="5996"/>
                      <a:pt x="11774" y="5996"/>
                      <a:pt x="11774" y="5996"/>
                    </a:cubicBezTo>
                    <a:cubicBezTo>
                      <a:pt x="11818" y="5996"/>
                      <a:pt x="11774" y="6065"/>
                      <a:pt x="11774" y="6065"/>
                    </a:cubicBezTo>
                    <a:cubicBezTo>
                      <a:pt x="11774" y="6065"/>
                      <a:pt x="11818" y="5859"/>
                      <a:pt x="11862" y="5859"/>
                    </a:cubicBezTo>
                    <a:cubicBezTo>
                      <a:pt x="11862" y="5928"/>
                      <a:pt x="11862" y="5928"/>
                      <a:pt x="11862" y="5928"/>
                    </a:cubicBezTo>
                    <a:cubicBezTo>
                      <a:pt x="11907" y="5928"/>
                      <a:pt x="11907" y="5928"/>
                      <a:pt x="11907" y="5928"/>
                    </a:cubicBezTo>
                    <a:cubicBezTo>
                      <a:pt x="11907" y="5996"/>
                      <a:pt x="11951" y="5996"/>
                      <a:pt x="11951" y="6065"/>
                    </a:cubicBezTo>
                    <a:cubicBezTo>
                      <a:pt x="11951" y="6065"/>
                      <a:pt x="11818" y="6065"/>
                      <a:pt x="11818" y="6133"/>
                    </a:cubicBezTo>
                    <a:cubicBezTo>
                      <a:pt x="11862" y="6133"/>
                      <a:pt x="11862" y="6133"/>
                      <a:pt x="11862" y="6133"/>
                    </a:cubicBezTo>
                    <a:cubicBezTo>
                      <a:pt x="11862" y="6202"/>
                      <a:pt x="11862" y="6202"/>
                      <a:pt x="11862" y="6202"/>
                    </a:cubicBezTo>
                    <a:cubicBezTo>
                      <a:pt x="11907" y="6202"/>
                      <a:pt x="11907" y="6202"/>
                      <a:pt x="11907" y="6202"/>
                    </a:cubicBezTo>
                    <a:cubicBezTo>
                      <a:pt x="11907" y="6133"/>
                      <a:pt x="11907" y="6133"/>
                      <a:pt x="11907" y="6133"/>
                    </a:cubicBezTo>
                    <a:cubicBezTo>
                      <a:pt x="11907" y="6133"/>
                      <a:pt x="11951" y="6202"/>
                      <a:pt x="11951" y="6202"/>
                    </a:cubicBezTo>
                    <a:cubicBezTo>
                      <a:pt x="11951" y="6202"/>
                      <a:pt x="11951" y="6202"/>
                      <a:pt x="11951" y="6202"/>
                    </a:cubicBezTo>
                    <a:cubicBezTo>
                      <a:pt x="11951" y="6133"/>
                      <a:pt x="11995" y="6202"/>
                      <a:pt x="11995" y="6202"/>
                    </a:cubicBezTo>
                    <a:cubicBezTo>
                      <a:pt x="11995" y="6133"/>
                      <a:pt x="12084" y="6202"/>
                      <a:pt x="12084" y="6202"/>
                    </a:cubicBezTo>
                    <a:cubicBezTo>
                      <a:pt x="12084" y="6202"/>
                      <a:pt x="12039" y="6202"/>
                      <a:pt x="11995" y="6202"/>
                    </a:cubicBezTo>
                    <a:cubicBezTo>
                      <a:pt x="11995" y="6202"/>
                      <a:pt x="11995" y="6202"/>
                      <a:pt x="11995" y="6202"/>
                    </a:cubicBezTo>
                    <a:cubicBezTo>
                      <a:pt x="12039" y="6202"/>
                      <a:pt x="12039" y="6202"/>
                      <a:pt x="12039" y="6202"/>
                    </a:cubicBezTo>
                    <a:cubicBezTo>
                      <a:pt x="12039" y="6271"/>
                      <a:pt x="12039" y="6271"/>
                      <a:pt x="12039" y="6271"/>
                    </a:cubicBezTo>
                    <a:cubicBezTo>
                      <a:pt x="12039" y="6271"/>
                      <a:pt x="12039" y="6271"/>
                      <a:pt x="12039" y="6271"/>
                    </a:cubicBezTo>
                    <a:cubicBezTo>
                      <a:pt x="12039" y="6271"/>
                      <a:pt x="12039" y="6271"/>
                      <a:pt x="12039" y="6271"/>
                    </a:cubicBezTo>
                    <a:cubicBezTo>
                      <a:pt x="12039" y="6271"/>
                      <a:pt x="12084" y="6271"/>
                      <a:pt x="12084" y="6271"/>
                    </a:cubicBezTo>
                    <a:cubicBezTo>
                      <a:pt x="12084" y="6339"/>
                      <a:pt x="12084" y="6339"/>
                      <a:pt x="12084" y="6339"/>
                    </a:cubicBezTo>
                    <a:cubicBezTo>
                      <a:pt x="12128" y="6271"/>
                      <a:pt x="12172" y="6339"/>
                      <a:pt x="12216" y="6339"/>
                    </a:cubicBezTo>
                    <a:cubicBezTo>
                      <a:pt x="12216" y="6339"/>
                      <a:pt x="12216" y="6339"/>
                      <a:pt x="12216" y="6339"/>
                    </a:cubicBezTo>
                    <a:cubicBezTo>
                      <a:pt x="12261" y="6271"/>
                      <a:pt x="12393" y="6545"/>
                      <a:pt x="12393" y="6545"/>
                    </a:cubicBezTo>
                    <a:cubicBezTo>
                      <a:pt x="12393" y="6545"/>
                      <a:pt x="12393" y="6545"/>
                      <a:pt x="12393" y="6545"/>
                    </a:cubicBezTo>
                    <a:cubicBezTo>
                      <a:pt x="12438" y="6545"/>
                      <a:pt x="12438" y="6613"/>
                      <a:pt x="12482" y="6613"/>
                    </a:cubicBezTo>
                    <a:cubicBezTo>
                      <a:pt x="12482" y="6613"/>
                      <a:pt x="12482" y="6613"/>
                      <a:pt x="12482" y="6613"/>
                    </a:cubicBezTo>
                    <a:cubicBezTo>
                      <a:pt x="12482" y="6682"/>
                      <a:pt x="12570" y="6819"/>
                      <a:pt x="12570" y="6819"/>
                    </a:cubicBezTo>
                    <a:cubicBezTo>
                      <a:pt x="12482" y="6888"/>
                      <a:pt x="12305" y="6956"/>
                      <a:pt x="12216" y="6956"/>
                    </a:cubicBezTo>
                    <a:cubicBezTo>
                      <a:pt x="12172" y="6956"/>
                      <a:pt x="12039" y="6819"/>
                      <a:pt x="11995" y="6819"/>
                    </a:cubicBezTo>
                    <a:cubicBezTo>
                      <a:pt x="12039" y="6819"/>
                      <a:pt x="12039" y="6819"/>
                      <a:pt x="12039" y="6819"/>
                    </a:cubicBezTo>
                    <a:cubicBezTo>
                      <a:pt x="12084" y="6956"/>
                      <a:pt x="12084" y="6956"/>
                      <a:pt x="12084" y="6956"/>
                    </a:cubicBezTo>
                    <a:cubicBezTo>
                      <a:pt x="12084" y="6956"/>
                      <a:pt x="12084" y="6956"/>
                      <a:pt x="12084" y="6956"/>
                    </a:cubicBezTo>
                    <a:cubicBezTo>
                      <a:pt x="12084" y="6956"/>
                      <a:pt x="12084" y="6956"/>
                      <a:pt x="12084" y="6956"/>
                    </a:cubicBezTo>
                    <a:cubicBezTo>
                      <a:pt x="12084" y="6956"/>
                      <a:pt x="12084" y="6956"/>
                      <a:pt x="12084" y="6956"/>
                    </a:cubicBezTo>
                    <a:cubicBezTo>
                      <a:pt x="12084" y="6956"/>
                      <a:pt x="12128" y="6956"/>
                      <a:pt x="12128" y="7025"/>
                    </a:cubicBezTo>
                    <a:cubicBezTo>
                      <a:pt x="12084" y="7025"/>
                      <a:pt x="12084" y="7025"/>
                      <a:pt x="12084" y="7025"/>
                    </a:cubicBezTo>
                    <a:cubicBezTo>
                      <a:pt x="12128" y="7093"/>
                      <a:pt x="12172" y="7093"/>
                      <a:pt x="12172" y="7162"/>
                    </a:cubicBezTo>
                    <a:cubicBezTo>
                      <a:pt x="12172" y="7231"/>
                      <a:pt x="12172" y="7231"/>
                      <a:pt x="12172" y="7231"/>
                    </a:cubicBezTo>
                    <a:cubicBezTo>
                      <a:pt x="12128" y="7231"/>
                      <a:pt x="12128" y="7231"/>
                      <a:pt x="12128" y="7231"/>
                    </a:cubicBezTo>
                    <a:cubicBezTo>
                      <a:pt x="12172" y="7299"/>
                      <a:pt x="12216" y="7573"/>
                      <a:pt x="12305" y="7573"/>
                    </a:cubicBezTo>
                    <a:cubicBezTo>
                      <a:pt x="12349" y="7573"/>
                      <a:pt x="12393" y="7436"/>
                      <a:pt x="12349" y="7436"/>
                    </a:cubicBezTo>
                    <a:cubicBezTo>
                      <a:pt x="12349" y="7505"/>
                      <a:pt x="12305" y="7368"/>
                      <a:pt x="12305" y="7368"/>
                    </a:cubicBezTo>
                    <a:cubicBezTo>
                      <a:pt x="12261" y="7368"/>
                      <a:pt x="12261" y="7368"/>
                      <a:pt x="12261" y="7368"/>
                    </a:cubicBezTo>
                    <a:cubicBezTo>
                      <a:pt x="12349" y="7299"/>
                      <a:pt x="12393" y="7299"/>
                      <a:pt x="12393" y="7436"/>
                    </a:cubicBezTo>
                    <a:cubicBezTo>
                      <a:pt x="12570" y="7505"/>
                      <a:pt x="12570" y="7025"/>
                      <a:pt x="12703" y="7025"/>
                    </a:cubicBezTo>
                    <a:cubicBezTo>
                      <a:pt x="12703" y="7025"/>
                      <a:pt x="12703" y="7093"/>
                      <a:pt x="12703" y="7093"/>
                    </a:cubicBezTo>
                    <a:cubicBezTo>
                      <a:pt x="12703" y="7093"/>
                      <a:pt x="12703" y="7093"/>
                      <a:pt x="12703" y="7093"/>
                    </a:cubicBezTo>
                    <a:cubicBezTo>
                      <a:pt x="12703" y="7093"/>
                      <a:pt x="12703" y="7093"/>
                      <a:pt x="12748" y="7162"/>
                    </a:cubicBezTo>
                    <a:cubicBezTo>
                      <a:pt x="12748" y="7025"/>
                      <a:pt x="12703" y="6888"/>
                      <a:pt x="12703" y="6819"/>
                    </a:cubicBezTo>
                    <a:cubicBezTo>
                      <a:pt x="12703" y="6751"/>
                      <a:pt x="12748" y="6682"/>
                      <a:pt x="12748" y="6613"/>
                    </a:cubicBezTo>
                    <a:cubicBezTo>
                      <a:pt x="12703" y="6751"/>
                      <a:pt x="12836" y="6133"/>
                      <a:pt x="12836" y="6545"/>
                    </a:cubicBezTo>
                    <a:cubicBezTo>
                      <a:pt x="12880" y="6819"/>
                      <a:pt x="12880" y="6751"/>
                      <a:pt x="12925" y="6888"/>
                    </a:cubicBezTo>
                    <a:cubicBezTo>
                      <a:pt x="12969" y="6888"/>
                      <a:pt x="12969" y="6751"/>
                      <a:pt x="12969" y="6682"/>
                    </a:cubicBezTo>
                    <a:cubicBezTo>
                      <a:pt x="12969" y="6682"/>
                      <a:pt x="13323" y="6339"/>
                      <a:pt x="13367" y="6339"/>
                    </a:cubicBezTo>
                    <a:cubicBezTo>
                      <a:pt x="13323" y="6408"/>
                      <a:pt x="13367" y="6476"/>
                      <a:pt x="13279" y="6545"/>
                    </a:cubicBezTo>
                    <a:cubicBezTo>
                      <a:pt x="13279" y="6613"/>
                      <a:pt x="13633" y="6339"/>
                      <a:pt x="13677" y="6339"/>
                    </a:cubicBezTo>
                    <a:cubicBezTo>
                      <a:pt x="13633" y="6408"/>
                      <a:pt x="13633" y="6408"/>
                      <a:pt x="13633" y="6408"/>
                    </a:cubicBezTo>
                    <a:cubicBezTo>
                      <a:pt x="13766" y="6408"/>
                      <a:pt x="13721" y="6271"/>
                      <a:pt x="14120" y="6408"/>
                    </a:cubicBezTo>
                    <a:cubicBezTo>
                      <a:pt x="14208" y="6545"/>
                      <a:pt x="14208" y="6545"/>
                      <a:pt x="14208" y="6545"/>
                    </a:cubicBezTo>
                    <a:cubicBezTo>
                      <a:pt x="14252" y="6408"/>
                      <a:pt x="14252" y="6408"/>
                      <a:pt x="14252" y="6408"/>
                    </a:cubicBezTo>
                    <a:cubicBezTo>
                      <a:pt x="14164" y="6408"/>
                      <a:pt x="14208" y="6202"/>
                      <a:pt x="14120" y="6202"/>
                    </a:cubicBezTo>
                    <a:cubicBezTo>
                      <a:pt x="14120" y="5928"/>
                      <a:pt x="14120" y="5859"/>
                      <a:pt x="14208" y="5653"/>
                    </a:cubicBezTo>
                    <a:cubicBezTo>
                      <a:pt x="14208" y="5585"/>
                      <a:pt x="14252" y="5173"/>
                      <a:pt x="14297" y="5242"/>
                    </a:cubicBezTo>
                    <a:cubicBezTo>
                      <a:pt x="14297" y="5311"/>
                      <a:pt x="14518" y="6065"/>
                      <a:pt x="14518" y="6545"/>
                    </a:cubicBezTo>
                    <a:cubicBezTo>
                      <a:pt x="14607" y="6408"/>
                      <a:pt x="14695" y="6339"/>
                      <a:pt x="14784" y="6751"/>
                    </a:cubicBezTo>
                    <a:cubicBezTo>
                      <a:pt x="14784" y="6682"/>
                      <a:pt x="14784" y="6682"/>
                      <a:pt x="14784" y="6682"/>
                    </a:cubicBezTo>
                    <a:cubicBezTo>
                      <a:pt x="14739" y="6613"/>
                      <a:pt x="14784" y="6545"/>
                      <a:pt x="14739" y="6408"/>
                    </a:cubicBezTo>
                    <a:cubicBezTo>
                      <a:pt x="14739" y="6339"/>
                      <a:pt x="14651" y="6339"/>
                      <a:pt x="14607" y="6271"/>
                    </a:cubicBezTo>
                    <a:cubicBezTo>
                      <a:pt x="14518" y="6202"/>
                      <a:pt x="14562" y="6133"/>
                      <a:pt x="14562" y="5928"/>
                    </a:cubicBezTo>
                    <a:cubicBezTo>
                      <a:pt x="14562" y="5859"/>
                      <a:pt x="14518" y="5722"/>
                      <a:pt x="14518" y="5585"/>
                    </a:cubicBezTo>
                    <a:cubicBezTo>
                      <a:pt x="14695" y="4419"/>
                      <a:pt x="14562" y="6133"/>
                      <a:pt x="14828" y="5859"/>
                    </a:cubicBezTo>
                    <a:cubicBezTo>
                      <a:pt x="14607" y="5653"/>
                      <a:pt x="14739" y="5516"/>
                      <a:pt x="14784" y="5448"/>
                    </a:cubicBezTo>
                    <a:cubicBezTo>
                      <a:pt x="14828" y="5448"/>
                      <a:pt x="15005" y="5516"/>
                      <a:pt x="15093" y="5653"/>
                    </a:cubicBezTo>
                    <a:cubicBezTo>
                      <a:pt x="15049" y="5379"/>
                      <a:pt x="15049" y="5036"/>
                      <a:pt x="15093" y="4831"/>
                    </a:cubicBezTo>
                    <a:cubicBezTo>
                      <a:pt x="15138" y="4831"/>
                      <a:pt x="15138" y="4831"/>
                      <a:pt x="15138" y="4831"/>
                    </a:cubicBezTo>
                    <a:cubicBezTo>
                      <a:pt x="15093" y="4831"/>
                      <a:pt x="15093" y="4831"/>
                      <a:pt x="15093" y="4831"/>
                    </a:cubicBezTo>
                    <a:cubicBezTo>
                      <a:pt x="15138" y="4762"/>
                      <a:pt x="15138" y="4693"/>
                      <a:pt x="15182" y="4693"/>
                    </a:cubicBezTo>
                    <a:cubicBezTo>
                      <a:pt x="15182" y="4762"/>
                      <a:pt x="15182" y="4762"/>
                      <a:pt x="15182" y="4762"/>
                    </a:cubicBezTo>
                    <a:cubicBezTo>
                      <a:pt x="15182" y="4693"/>
                      <a:pt x="15182" y="4693"/>
                      <a:pt x="15182" y="4693"/>
                    </a:cubicBezTo>
                    <a:cubicBezTo>
                      <a:pt x="15226" y="4762"/>
                      <a:pt x="15270" y="4831"/>
                      <a:pt x="15315" y="4831"/>
                    </a:cubicBezTo>
                    <a:cubicBezTo>
                      <a:pt x="15315" y="4831"/>
                      <a:pt x="15315" y="4831"/>
                      <a:pt x="15315" y="4831"/>
                    </a:cubicBezTo>
                    <a:cubicBezTo>
                      <a:pt x="15315" y="4831"/>
                      <a:pt x="15270" y="4762"/>
                      <a:pt x="15270" y="4762"/>
                    </a:cubicBezTo>
                    <a:cubicBezTo>
                      <a:pt x="15315" y="4762"/>
                      <a:pt x="15315" y="4762"/>
                      <a:pt x="15315" y="4762"/>
                    </a:cubicBezTo>
                    <a:cubicBezTo>
                      <a:pt x="15270" y="4625"/>
                      <a:pt x="15270" y="4625"/>
                      <a:pt x="15270" y="4625"/>
                    </a:cubicBezTo>
                    <a:cubicBezTo>
                      <a:pt x="15315" y="4625"/>
                      <a:pt x="15315" y="4625"/>
                      <a:pt x="15315" y="4625"/>
                    </a:cubicBezTo>
                    <a:cubicBezTo>
                      <a:pt x="15270" y="4556"/>
                      <a:pt x="15270" y="4556"/>
                      <a:pt x="15270" y="4556"/>
                    </a:cubicBezTo>
                    <a:cubicBezTo>
                      <a:pt x="15315" y="4556"/>
                      <a:pt x="15270" y="4556"/>
                      <a:pt x="15315" y="4556"/>
                    </a:cubicBezTo>
                    <a:cubicBezTo>
                      <a:pt x="15315" y="4556"/>
                      <a:pt x="15315" y="4556"/>
                      <a:pt x="15359" y="4556"/>
                    </a:cubicBezTo>
                    <a:cubicBezTo>
                      <a:pt x="15403" y="4488"/>
                      <a:pt x="15448" y="4419"/>
                      <a:pt x="15536" y="4351"/>
                    </a:cubicBezTo>
                    <a:cubicBezTo>
                      <a:pt x="15580" y="4282"/>
                      <a:pt x="15669" y="4282"/>
                      <a:pt x="15757" y="4213"/>
                    </a:cubicBezTo>
                    <a:cubicBezTo>
                      <a:pt x="15669" y="4145"/>
                      <a:pt x="15713" y="4145"/>
                      <a:pt x="15713" y="4145"/>
                    </a:cubicBezTo>
                    <a:cubicBezTo>
                      <a:pt x="15802" y="4145"/>
                      <a:pt x="15890" y="4076"/>
                      <a:pt x="15890" y="4213"/>
                    </a:cubicBezTo>
                    <a:cubicBezTo>
                      <a:pt x="15934" y="4213"/>
                      <a:pt x="15934" y="4213"/>
                      <a:pt x="15934" y="4145"/>
                    </a:cubicBezTo>
                    <a:cubicBezTo>
                      <a:pt x="15890" y="4145"/>
                      <a:pt x="15890" y="4145"/>
                      <a:pt x="15890" y="4145"/>
                    </a:cubicBezTo>
                    <a:cubicBezTo>
                      <a:pt x="15934" y="4145"/>
                      <a:pt x="15979" y="4145"/>
                      <a:pt x="16023" y="4076"/>
                    </a:cubicBezTo>
                    <a:cubicBezTo>
                      <a:pt x="16023" y="4076"/>
                      <a:pt x="16111" y="4076"/>
                      <a:pt x="16111" y="4145"/>
                    </a:cubicBezTo>
                    <a:cubicBezTo>
                      <a:pt x="16111" y="4076"/>
                      <a:pt x="16023" y="4008"/>
                      <a:pt x="16023" y="3939"/>
                    </a:cubicBezTo>
                    <a:cubicBezTo>
                      <a:pt x="16156" y="3939"/>
                      <a:pt x="16156" y="3939"/>
                      <a:pt x="16156" y="3939"/>
                    </a:cubicBezTo>
                    <a:cubicBezTo>
                      <a:pt x="16200" y="3802"/>
                      <a:pt x="16200" y="3802"/>
                      <a:pt x="16200" y="3802"/>
                    </a:cubicBezTo>
                    <a:cubicBezTo>
                      <a:pt x="16244" y="3733"/>
                      <a:pt x="16244" y="3528"/>
                      <a:pt x="16333" y="3459"/>
                    </a:cubicBezTo>
                    <a:cubicBezTo>
                      <a:pt x="16377" y="3459"/>
                      <a:pt x="16510" y="3596"/>
                      <a:pt x="16466" y="3596"/>
                    </a:cubicBezTo>
                    <a:cubicBezTo>
                      <a:pt x="16421" y="3665"/>
                      <a:pt x="16421" y="3665"/>
                      <a:pt x="16377" y="3733"/>
                    </a:cubicBezTo>
                    <a:cubicBezTo>
                      <a:pt x="16377" y="3733"/>
                      <a:pt x="16466" y="3733"/>
                      <a:pt x="16466" y="3733"/>
                    </a:cubicBezTo>
                    <a:cubicBezTo>
                      <a:pt x="16421" y="3733"/>
                      <a:pt x="16421" y="3733"/>
                      <a:pt x="16421" y="3733"/>
                    </a:cubicBezTo>
                    <a:cubicBezTo>
                      <a:pt x="16466" y="3802"/>
                      <a:pt x="16466" y="3802"/>
                      <a:pt x="16466" y="3802"/>
                    </a:cubicBezTo>
                    <a:cubicBezTo>
                      <a:pt x="16466" y="3802"/>
                      <a:pt x="16466" y="3802"/>
                      <a:pt x="16466" y="3802"/>
                    </a:cubicBezTo>
                    <a:cubicBezTo>
                      <a:pt x="16510" y="3665"/>
                      <a:pt x="16643" y="3802"/>
                      <a:pt x="16510" y="3939"/>
                    </a:cubicBezTo>
                    <a:cubicBezTo>
                      <a:pt x="16510" y="3939"/>
                      <a:pt x="16510" y="3939"/>
                      <a:pt x="16510" y="3939"/>
                    </a:cubicBezTo>
                    <a:cubicBezTo>
                      <a:pt x="16466" y="3939"/>
                      <a:pt x="16554" y="3939"/>
                      <a:pt x="16598" y="3939"/>
                    </a:cubicBezTo>
                    <a:cubicBezTo>
                      <a:pt x="16598" y="3939"/>
                      <a:pt x="16554" y="3871"/>
                      <a:pt x="16598" y="3871"/>
                    </a:cubicBezTo>
                    <a:cubicBezTo>
                      <a:pt x="16687" y="3871"/>
                      <a:pt x="16908" y="4008"/>
                      <a:pt x="16908" y="4076"/>
                    </a:cubicBezTo>
                    <a:cubicBezTo>
                      <a:pt x="16952" y="4076"/>
                      <a:pt x="16952" y="4282"/>
                      <a:pt x="16908" y="4351"/>
                    </a:cubicBezTo>
                    <a:cubicBezTo>
                      <a:pt x="16864" y="4213"/>
                      <a:pt x="16864" y="4213"/>
                      <a:pt x="16864" y="4213"/>
                    </a:cubicBezTo>
                    <a:cubicBezTo>
                      <a:pt x="16908" y="4351"/>
                      <a:pt x="16908" y="4351"/>
                      <a:pt x="16908" y="4351"/>
                    </a:cubicBezTo>
                    <a:cubicBezTo>
                      <a:pt x="16908" y="4282"/>
                      <a:pt x="16908" y="4282"/>
                      <a:pt x="16908" y="4282"/>
                    </a:cubicBezTo>
                    <a:cubicBezTo>
                      <a:pt x="16908" y="4488"/>
                      <a:pt x="16775" y="4625"/>
                      <a:pt x="16731" y="4762"/>
                    </a:cubicBezTo>
                    <a:cubicBezTo>
                      <a:pt x="16687" y="4831"/>
                      <a:pt x="16643" y="4899"/>
                      <a:pt x="16598" y="4968"/>
                    </a:cubicBezTo>
                    <a:cubicBezTo>
                      <a:pt x="16598" y="4968"/>
                      <a:pt x="16554" y="4968"/>
                      <a:pt x="16510" y="5036"/>
                    </a:cubicBezTo>
                    <a:cubicBezTo>
                      <a:pt x="16510" y="5036"/>
                      <a:pt x="16554" y="5105"/>
                      <a:pt x="16510" y="5105"/>
                    </a:cubicBezTo>
                    <a:cubicBezTo>
                      <a:pt x="16466" y="5105"/>
                      <a:pt x="16466" y="5105"/>
                      <a:pt x="16466" y="5105"/>
                    </a:cubicBezTo>
                    <a:cubicBezTo>
                      <a:pt x="16421" y="5242"/>
                      <a:pt x="16421" y="5242"/>
                      <a:pt x="16333" y="5311"/>
                    </a:cubicBezTo>
                    <a:cubicBezTo>
                      <a:pt x="16333" y="5379"/>
                      <a:pt x="16377" y="5379"/>
                      <a:pt x="16377" y="5379"/>
                    </a:cubicBezTo>
                    <a:cubicBezTo>
                      <a:pt x="16377" y="5379"/>
                      <a:pt x="16377" y="5379"/>
                      <a:pt x="16377" y="5379"/>
                    </a:cubicBezTo>
                    <a:cubicBezTo>
                      <a:pt x="16377" y="5379"/>
                      <a:pt x="16333" y="5379"/>
                      <a:pt x="16377" y="5311"/>
                    </a:cubicBezTo>
                    <a:cubicBezTo>
                      <a:pt x="16377" y="5379"/>
                      <a:pt x="16377" y="5379"/>
                      <a:pt x="16377" y="5379"/>
                    </a:cubicBezTo>
                    <a:cubicBezTo>
                      <a:pt x="16421" y="5311"/>
                      <a:pt x="16421" y="5242"/>
                      <a:pt x="16466" y="5242"/>
                    </a:cubicBezTo>
                    <a:cubicBezTo>
                      <a:pt x="16510" y="5242"/>
                      <a:pt x="16510" y="5242"/>
                      <a:pt x="16510" y="5242"/>
                    </a:cubicBezTo>
                    <a:cubicBezTo>
                      <a:pt x="16510" y="5242"/>
                      <a:pt x="16510" y="5173"/>
                      <a:pt x="16466" y="5173"/>
                    </a:cubicBezTo>
                    <a:cubicBezTo>
                      <a:pt x="16510" y="5105"/>
                      <a:pt x="16598" y="5173"/>
                      <a:pt x="16598" y="5105"/>
                    </a:cubicBezTo>
                    <a:cubicBezTo>
                      <a:pt x="16598" y="5105"/>
                      <a:pt x="16598" y="5105"/>
                      <a:pt x="16598" y="5105"/>
                    </a:cubicBezTo>
                    <a:cubicBezTo>
                      <a:pt x="16598" y="5105"/>
                      <a:pt x="16643" y="5105"/>
                      <a:pt x="16643" y="5036"/>
                    </a:cubicBezTo>
                    <a:cubicBezTo>
                      <a:pt x="16643" y="5036"/>
                      <a:pt x="16643" y="5036"/>
                      <a:pt x="16643" y="5036"/>
                    </a:cubicBezTo>
                    <a:cubicBezTo>
                      <a:pt x="16687" y="5036"/>
                      <a:pt x="16687" y="5036"/>
                      <a:pt x="16687" y="5036"/>
                    </a:cubicBezTo>
                    <a:cubicBezTo>
                      <a:pt x="16731" y="5036"/>
                      <a:pt x="16731" y="5036"/>
                      <a:pt x="16775" y="4968"/>
                    </a:cubicBezTo>
                    <a:cubicBezTo>
                      <a:pt x="16775" y="4968"/>
                      <a:pt x="16687" y="4968"/>
                      <a:pt x="16687" y="4968"/>
                    </a:cubicBezTo>
                    <a:cubicBezTo>
                      <a:pt x="16687" y="4831"/>
                      <a:pt x="16775" y="4899"/>
                      <a:pt x="16775" y="4899"/>
                    </a:cubicBezTo>
                    <a:cubicBezTo>
                      <a:pt x="16775" y="4899"/>
                      <a:pt x="16775" y="4899"/>
                      <a:pt x="16820" y="4899"/>
                    </a:cubicBezTo>
                    <a:cubicBezTo>
                      <a:pt x="16775" y="4899"/>
                      <a:pt x="16775" y="4899"/>
                      <a:pt x="16775" y="4899"/>
                    </a:cubicBezTo>
                    <a:cubicBezTo>
                      <a:pt x="16775" y="4899"/>
                      <a:pt x="16864" y="5036"/>
                      <a:pt x="16864" y="4968"/>
                    </a:cubicBezTo>
                    <a:cubicBezTo>
                      <a:pt x="16864" y="4899"/>
                      <a:pt x="16864" y="4899"/>
                      <a:pt x="16864" y="4899"/>
                    </a:cubicBezTo>
                    <a:cubicBezTo>
                      <a:pt x="16908" y="5105"/>
                      <a:pt x="16908" y="5105"/>
                      <a:pt x="16908" y="5105"/>
                    </a:cubicBezTo>
                    <a:cubicBezTo>
                      <a:pt x="16908" y="5105"/>
                      <a:pt x="16908" y="5105"/>
                      <a:pt x="16908" y="5105"/>
                    </a:cubicBezTo>
                    <a:cubicBezTo>
                      <a:pt x="16908" y="5173"/>
                      <a:pt x="16908" y="5173"/>
                      <a:pt x="16908" y="5173"/>
                    </a:cubicBezTo>
                    <a:cubicBezTo>
                      <a:pt x="16908" y="5105"/>
                      <a:pt x="16952" y="5105"/>
                      <a:pt x="16952" y="5105"/>
                    </a:cubicBezTo>
                    <a:cubicBezTo>
                      <a:pt x="16952" y="5105"/>
                      <a:pt x="16908" y="5105"/>
                      <a:pt x="16952" y="5036"/>
                    </a:cubicBezTo>
                    <a:cubicBezTo>
                      <a:pt x="16997" y="4968"/>
                      <a:pt x="17130" y="5036"/>
                      <a:pt x="17174" y="5036"/>
                    </a:cubicBezTo>
                    <a:cubicBezTo>
                      <a:pt x="17218" y="5036"/>
                      <a:pt x="17262" y="5173"/>
                      <a:pt x="17307" y="5173"/>
                    </a:cubicBezTo>
                    <a:cubicBezTo>
                      <a:pt x="17307" y="5173"/>
                      <a:pt x="17307" y="5173"/>
                      <a:pt x="17307" y="5173"/>
                    </a:cubicBezTo>
                    <a:cubicBezTo>
                      <a:pt x="17307" y="5173"/>
                      <a:pt x="17351" y="5173"/>
                      <a:pt x="17307" y="5173"/>
                    </a:cubicBezTo>
                    <a:cubicBezTo>
                      <a:pt x="17307" y="5173"/>
                      <a:pt x="17307" y="5173"/>
                      <a:pt x="17307" y="5173"/>
                    </a:cubicBezTo>
                    <a:cubicBezTo>
                      <a:pt x="17307" y="5173"/>
                      <a:pt x="17528" y="5311"/>
                      <a:pt x="17572" y="5311"/>
                    </a:cubicBezTo>
                    <a:cubicBezTo>
                      <a:pt x="17572" y="5242"/>
                      <a:pt x="17528" y="5311"/>
                      <a:pt x="17528" y="5311"/>
                    </a:cubicBezTo>
                    <a:cubicBezTo>
                      <a:pt x="17528" y="4968"/>
                      <a:pt x="17528" y="4968"/>
                      <a:pt x="17528" y="4968"/>
                    </a:cubicBezTo>
                    <a:cubicBezTo>
                      <a:pt x="17528" y="5036"/>
                      <a:pt x="17528" y="5036"/>
                      <a:pt x="17528" y="5036"/>
                    </a:cubicBezTo>
                    <a:cubicBezTo>
                      <a:pt x="17572" y="4968"/>
                      <a:pt x="17572" y="4968"/>
                      <a:pt x="17572" y="4968"/>
                    </a:cubicBezTo>
                    <a:cubicBezTo>
                      <a:pt x="17661" y="5036"/>
                      <a:pt x="17661" y="5036"/>
                      <a:pt x="17661" y="5036"/>
                    </a:cubicBezTo>
                    <a:cubicBezTo>
                      <a:pt x="17661" y="5036"/>
                      <a:pt x="17661" y="5036"/>
                      <a:pt x="17661" y="5036"/>
                    </a:cubicBezTo>
                    <a:cubicBezTo>
                      <a:pt x="17705" y="5173"/>
                      <a:pt x="17705" y="5173"/>
                      <a:pt x="17705" y="5173"/>
                    </a:cubicBezTo>
                    <a:cubicBezTo>
                      <a:pt x="17705" y="5105"/>
                      <a:pt x="17705" y="5105"/>
                      <a:pt x="17705" y="5036"/>
                    </a:cubicBezTo>
                    <a:cubicBezTo>
                      <a:pt x="17705" y="5105"/>
                      <a:pt x="17705" y="5105"/>
                      <a:pt x="17705" y="5105"/>
                    </a:cubicBezTo>
                    <a:cubicBezTo>
                      <a:pt x="17705" y="5036"/>
                      <a:pt x="17705" y="5036"/>
                      <a:pt x="17705" y="5036"/>
                    </a:cubicBezTo>
                    <a:cubicBezTo>
                      <a:pt x="17793" y="5105"/>
                      <a:pt x="17793" y="5105"/>
                      <a:pt x="17793" y="5105"/>
                    </a:cubicBezTo>
                    <a:cubicBezTo>
                      <a:pt x="17793" y="5105"/>
                      <a:pt x="17793" y="5105"/>
                      <a:pt x="17793" y="5105"/>
                    </a:cubicBezTo>
                    <a:cubicBezTo>
                      <a:pt x="17793" y="5105"/>
                      <a:pt x="17793" y="5105"/>
                      <a:pt x="17793" y="5105"/>
                    </a:cubicBezTo>
                    <a:cubicBezTo>
                      <a:pt x="17793" y="5173"/>
                      <a:pt x="17793" y="5173"/>
                      <a:pt x="17793" y="5173"/>
                    </a:cubicBezTo>
                    <a:cubicBezTo>
                      <a:pt x="17793" y="5173"/>
                      <a:pt x="17793" y="5173"/>
                      <a:pt x="17793" y="5173"/>
                    </a:cubicBezTo>
                    <a:cubicBezTo>
                      <a:pt x="17793" y="5105"/>
                      <a:pt x="17793" y="5105"/>
                      <a:pt x="17838" y="5105"/>
                    </a:cubicBezTo>
                    <a:cubicBezTo>
                      <a:pt x="17838" y="5173"/>
                      <a:pt x="17793" y="5242"/>
                      <a:pt x="17793" y="5242"/>
                    </a:cubicBezTo>
                    <a:cubicBezTo>
                      <a:pt x="17793" y="5242"/>
                      <a:pt x="17793" y="5242"/>
                      <a:pt x="17793" y="5242"/>
                    </a:cubicBezTo>
                    <a:cubicBezTo>
                      <a:pt x="17793" y="5311"/>
                      <a:pt x="17793" y="5311"/>
                      <a:pt x="17793" y="5311"/>
                    </a:cubicBezTo>
                    <a:cubicBezTo>
                      <a:pt x="17793" y="5242"/>
                      <a:pt x="17749" y="5242"/>
                      <a:pt x="17749" y="5242"/>
                    </a:cubicBezTo>
                    <a:cubicBezTo>
                      <a:pt x="17749" y="5242"/>
                      <a:pt x="17749" y="5242"/>
                      <a:pt x="17749" y="5242"/>
                    </a:cubicBezTo>
                    <a:cubicBezTo>
                      <a:pt x="17749" y="5242"/>
                      <a:pt x="17749" y="5242"/>
                      <a:pt x="17749" y="5242"/>
                    </a:cubicBezTo>
                    <a:cubicBezTo>
                      <a:pt x="17705" y="5242"/>
                      <a:pt x="17705" y="5242"/>
                      <a:pt x="17705" y="5242"/>
                    </a:cubicBezTo>
                    <a:cubicBezTo>
                      <a:pt x="17705" y="5242"/>
                      <a:pt x="17705" y="5242"/>
                      <a:pt x="17705" y="5242"/>
                    </a:cubicBezTo>
                    <a:cubicBezTo>
                      <a:pt x="17705" y="5311"/>
                      <a:pt x="17705" y="5311"/>
                      <a:pt x="17705" y="5311"/>
                    </a:cubicBezTo>
                    <a:cubicBezTo>
                      <a:pt x="17705" y="5242"/>
                      <a:pt x="17705" y="5242"/>
                      <a:pt x="17705" y="5242"/>
                    </a:cubicBezTo>
                    <a:cubicBezTo>
                      <a:pt x="17705" y="5311"/>
                      <a:pt x="17661" y="5311"/>
                      <a:pt x="17661" y="5311"/>
                    </a:cubicBezTo>
                    <a:cubicBezTo>
                      <a:pt x="17661" y="5379"/>
                      <a:pt x="17661" y="5379"/>
                      <a:pt x="17661" y="5379"/>
                    </a:cubicBezTo>
                    <a:cubicBezTo>
                      <a:pt x="17705" y="5448"/>
                      <a:pt x="17705" y="5516"/>
                      <a:pt x="17749" y="5653"/>
                    </a:cubicBezTo>
                    <a:cubicBezTo>
                      <a:pt x="17749" y="5585"/>
                      <a:pt x="17705" y="5379"/>
                      <a:pt x="17705" y="5379"/>
                    </a:cubicBezTo>
                    <a:cubicBezTo>
                      <a:pt x="17749" y="5379"/>
                      <a:pt x="17838" y="5516"/>
                      <a:pt x="17838" y="5516"/>
                    </a:cubicBezTo>
                    <a:cubicBezTo>
                      <a:pt x="17838" y="5516"/>
                      <a:pt x="17838" y="5516"/>
                      <a:pt x="17838" y="5516"/>
                    </a:cubicBezTo>
                    <a:cubicBezTo>
                      <a:pt x="17838" y="5653"/>
                      <a:pt x="17838" y="5516"/>
                      <a:pt x="17882" y="5585"/>
                    </a:cubicBezTo>
                    <a:cubicBezTo>
                      <a:pt x="17838" y="5585"/>
                      <a:pt x="17838" y="5585"/>
                      <a:pt x="17838" y="5585"/>
                    </a:cubicBezTo>
                    <a:cubicBezTo>
                      <a:pt x="17838" y="5653"/>
                      <a:pt x="17838" y="5653"/>
                      <a:pt x="17838" y="5653"/>
                    </a:cubicBezTo>
                    <a:cubicBezTo>
                      <a:pt x="17882" y="5653"/>
                      <a:pt x="17926" y="5859"/>
                      <a:pt x="17970" y="5859"/>
                    </a:cubicBezTo>
                    <a:cubicBezTo>
                      <a:pt x="18059" y="5791"/>
                      <a:pt x="18015" y="5585"/>
                      <a:pt x="18059" y="5516"/>
                    </a:cubicBezTo>
                    <a:cubicBezTo>
                      <a:pt x="18059" y="5722"/>
                      <a:pt x="18280" y="5653"/>
                      <a:pt x="18369" y="5722"/>
                    </a:cubicBezTo>
                    <a:cubicBezTo>
                      <a:pt x="18325" y="5653"/>
                      <a:pt x="18369" y="5585"/>
                      <a:pt x="18413" y="5653"/>
                    </a:cubicBezTo>
                    <a:cubicBezTo>
                      <a:pt x="18413" y="5653"/>
                      <a:pt x="18413" y="5653"/>
                      <a:pt x="18413" y="5722"/>
                    </a:cubicBezTo>
                    <a:cubicBezTo>
                      <a:pt x="18457" y="5653"/>
                      <a:pt x="18457" y="5722"/>
                      <a:pt x="18502" y="5653"/>
                    </a:cubicBezTo>
                    <a:cubicBezTo>
                      <a:pt x="18502" y="5653"/>
                      <a:pt x="18502" y="5516"/>
                      <a:pt x="18502" y="5516"/>
                    </a:cubicBezTo>
                    <a:cubicBezTo>
                      <a:pt x="18546" y="5516"/>
                      <a:pt x="18767" y="5516"/>
                      <a:pt x="18856" y="5448"/>
                    </a:cubicBezTo>
                    <a:cubicBezTo>
                      <a:pt x="18811" y="5653"/>
                      <a:pt x="19166" y="5585"/>
                      <a:pt x="19166" y="5722"/>
                    </a:cubicBezTo>
                    <a:cubicBezTo>
                      <a:pt x="19166" y="5653"/>
                      <a:pt x="19166" y="5653"/>
                      <a:pt x="19166" y="5653"/>
                    </a:cubicBezTo>
                    <a:cubicBezTo>
                      <a:pt x="19210" y="5722"/>
                      <a:pt x="19210" y="5859"/>
                      <a:pt x="19254" y="5859"/>
                    </a:cubicBezTo>
                    <a:cubicBezTo>
                      <a:pt x="19298" y="5859"/>
                      <a:pt x="19431" y="5859"/>
                      <a:pt x="19431" y="5859"/>
                    </a:cubicBezTo>
                    <a:cubicBezTo>
                      <a:pt x="19564" y="5791"/>
                      <a:pt x="19564" y="5791"/>
                      <a:pt x="19697" y="5996"/>
                    </a:cubicBezTo>
                    <a:cubicBezTo>
                      <a:pt x="19697" y="5996"/>
                      <a:pt x="19785" y="6202"/>
                      <a:pt x="19785" y="6202"/>
                    </a:cubicBezTo>
                    <a:cubicBezTo>
                      <a:pt x="19830" y="6271"/>
                      <a:pt x="19962" y="6133"/>
                      <a:pt x="20051" y="6133"/>
                    </a:cubicBezTo>
                    <a:cubicBezTo>
                      <a:pt x="20139" y="6133"/>
                      <a:pt x="20361" y="6339"/>
                      <a:pt x="20316" y="6202"/>
                    </a:cubicBezTo>
                    <a:cubicBezTo>
                      <a:pt x="20361" y="6133"/>
                      <a:pt x="20361" y="6065"/>
                      <a:pt x="20361" y="6065"/>
                    </a:cubicBezTo>
                    <a:cubicBezTo>
                      <a:pt x="20361" y="6065"/>
                      <a:pt x="20670" y="6133"/>
                      <a:pt x="20670" y="6133"/>
                    </a:cubicBezTo>
                    <a:cubicBezTo>
                      <a:pt x="20670" y="6133"/>
                      <a:pt x="20670" y="6133"/>
                      <a:pt x="20670" y="6133"/>
                    </a:cubicBezTo>
                    <a:cubicBezTo>
                      <a:pt x="20759" y="6339"/>
                      <a:pt x="21069" y="6339"/>
                      <a:pt x="21069" y="6613"/>
                    </a:cubicBezTo>
                    <a:cubicBezTo>
                      <a:pt x="21069" y="6613"/>
                      <a:pt x="21069" y="6613"/>
                      <a:pt x="21069" y="6545"/>
                    </a:cubicBezTo>
                    <a:cubicBezTo>
                      <a:pt x="21113" y="6613"/>
                      <a:pt x="21113" y="6613"/>
                      <a:pt x="21113" y="6613"/>
                    </a:cubicBezTo>
                    <a:cubicBezTo>
                      <a:pt x="21113" y="6613"/>
                      <a:pt x="21113" y="6613"/>
                      <a:pt x="21113" y="6613"/>
                    </a:cubicBezTo>
                    <a:cubicBezTo>
                      <a:pt x="21113" y="6613"/>
                      <a:pt x="21157" y="6682"/>
                      <a:pt x="21157" y="6682"/>
                    </a:cubicBezTo>
                    <a:cubicBezTo>
                      <a:pt x="21202" y="6613"/>
                      <a:pt x="21202" y="6613"/>
                      <a:pt x="21202" y="6613"/>
                    </a:cubicBezTo>
                    <a:cubicBezTo>
                      <a:pt x="21202" y="6682"/>
                      <a:pt x="21202" y="6751"/>
                      <a:pt x="21202" y="6751"/>
                    </a:cubicBezTo>
                    <a:cubicBezTo>
                      <a:pt x="21202" y="6751"/>
                      <a:pt x="21202" y="6751"/>
                      <a:pt x="21202" y="6751"/>
                    </a:cubicBezTo>
                    <a:cubicBezTo>
                      <a:pt x="21246" y="6682"/>
                      <a:pt x="21202" y="7025"/>
                      <a:pt x="21246" y="7025"/>
                    </a:cubicBezTo>
                    <a:cubicBezTo>
                      <a:pt x="21246" y="7093"/>
                      <a:pt x="21290" y="6888"/>
                      <a:pt x="21246" y="6819"/>
                    </a:cubicBezTo>
                    <a:cubicBezTo>
                      <a:pt x="21290" y="6888"/>
                      <a:pt x="21423" y="6888"/>
                      <a:pt x="21423" y="6888"/>
                    </a:cubicBezTo>
                    <a:cubicBezTo>
                      <a:pt x="21379" y="6819"/>
                      <a:pt x="21600" y="7299"/>
                      <a:pt x="21423" y="7162"/>
                    </a:cubicBezTo>
                    <a:close/>
                    <a:moveTo>
                      <a:pt x="10623" y="7779"/>
                    </a:moveTo>
                    <a:cubicBezTo>
                      <a:pt x="10623" y="7779"/>
                      <a:pt x="10623" y="7779"/>
                      <a:pt x="10623" y="7779"/>
                    </a:cubicBezTo>
                    <a:cubicBezTo>
                      <a:pt x="10579" y="7779"/>
                      <a:pt x="10579" y="7779"/>
                      <a:pt x="10579" y="7779"/>
                    </a:cubicBezTo>
                    <a:cubicBezTo>
                      <a:pt x="10623" y="7848"/>
                      <a:pt x="10623" y="7848"/>
                      <a:pt x="10623" y="7848"/>
                    </a:cubicBezTo>
                    <a:cubicBezTo>
                      <a:pt x="10623" y="7711"/>
                      <a:pt x="10623" y="7779"/>
                      <a:pt x="10623" y="7779"/>
                    </a:cubicBezTo>
                    <a:close/>
                    <a:moveTo>
                      <a:pt x="11597" y="6065"/>
                    </a:moveTo>
                    <a:cubicBezTo>
                      <a:pt x="11597" y="6065"/>
                      <a:pt x="11597" y="6065"/>
                      <a:pt x="11597" y="6065"/>
                    </a:cubicBezTo>
                    <a:close/>
                    <a:moveTo>
                      <a:pt x="11730" y="5996"/>
                    </a:moveTo>
                    <a:cubicBezTo>
                      <a:pt x="11730" y="5996"/>
                      <a:pt x="11730" y="5996"/>
                      <a:pt x="11730" y="5996"/>
                    </a:cubicBezTo>
                    <a:cubicBezTo>
                      <a:pt x="11685" y="5996"/>
                      <a:pt x="11685" y="5996"/>
                      <a:pt x="11685" y="5996"/>
                    </a:cubicBezTo>
                    <a:lnTo>
                      <a:pt x="11730" y="5996"/>
                    </a:lnTo>
                    <a:close/>
                    <a:moveTo>
                      <a:pt x="11774" y="8465"/>
                    </a:moveTo>
                    <a:cubicBezTo>
                      <a:pt x="11730" y="8533"/>
                      <a:pt x="11730" y="8602"/>
                      <a:pt x="11730" y="8671"/>
                    </a:cubicBezTo>
                    <a:cubicBezTo>
                      <a:pt x="11774" y="8602"/>
                      <a:pt x="11774" y="8533"/>
                      <a:pt x="11774" y="8465"/>
                    </a:cubicBezTo>
                    <a:close/>
                    <a:moveTo>
                      <a:pt x="12482" y="7368"/>
                    </a:moveTo>
                    <a:cubicBezTo>
                      <a:pt x="12482" y="7368"/>
                      <a:pt x="12482" y="7368"/>
                      <a:pt x="12482" y="7368"/>
                    </a:cubicBezTo>
                    <a:cubicBezTo>
                      <a:pt x="12482" y="7436"/>
                      <a:pt x="12526" y="7436"/>
                      <a:pt x="12482" y="7368"/>
                    </a:cubicBezTo>
                    <a:close/>
                    <a:moveTo>
                      <a:pt x="13367" y="10659"/>
                    </a:moveTo>
                    <a:cubicBezTo>
                      <a:pt x="13411" y="10591"/>
                      <a:pt x="13323" y="10522"/>
                      <a:pt x="13323" y="10591"/>
                    </a:cubicBezTo>
                    <a:cubicBezTo>
                      <a:pt x="13279" y="10522"/>
                      <a:pt x="13279" y="10453"/>
                      <a:pt x="13234" y="10385"/>
                    </a:cubicBezTo>
                    <a:cubicBezTo>
                      <a:pt x="13190" y="10385"/>
                      <a:pt x="12969" y="10522"/>
                      <a:pt x="12969" y="10591"/>
                    </a:cubicBezTo>
                    <a:cubicBezTo>
                      <a:pt x="12925" y="10728"/>
                      <a:pt x="12969" y="11208"/>
                      <a:pt x="13102" y="11276"/>
                    </a:cubicBezTo>
                    <a:cubicBezTo>
                      <a:pt x="13057" y="11276"/>
                      <a:pt x="13013" y="11413"/>
                      <a:pt x="13013" y="11413"/>
                    </a:cubicBezTo>
                    <a:cubicBezTo>
                      <a:pt x="13057" y="11482"/>
                      <a:pt x="13234" y="11893"/>
                      <a:pt x="13323" y="11619"/>
                    </a:cubicBezTo>
                    <a:cubicBezTo>
                      <a:pt x="13367" y="11619"/>
                      <a:pt x="13367" y="11345"/>
                      <a:pt x="13279" y="11345"/>
                    </a:cubicBezTo>
                    <a:cubicBezTo>
                      <a:pt x="13323" y="11345"/>
                      <a:pt x="13323" y="11345"/>
                      <a:pt x="13323" y="11276"/>
                    </a:cubicBezTo>
                    <a:cubicBezTo>
                      <a:pt x="13234" y="11276"/>
                      <a:pt x="13279" y="11208"/>
                      <a:pt x="13323" y="11208"/>
                    </a:cubicBezTo>
                    <a:cubicBezTo>
                      <a:pt x="13323" y="11208"/>
                      <a:pt x="13367" y="11208"/>
                      <a:pt x="13367" y="11208"/>
                    </a:cubicBezTo>
                    <a:cubicBezTo>
                      <a:pt x="13367" y="11139"/>
                      <a:pt x="13323" y="10933"/>
                      <a:pt x="13279" y="11071"/>
                    </a:cubicBezTo>
                    <a:cubicBezTo>
                      <a:pt x="13279" y="11002"/>
                      <a:pt x="13234" y="10865"/>
                      <a:pt x="13190" y="10865"/>
                    </a:cubicBezTo>
                    <a:cubicBezTo>
                      <a:pt x="13057" y="10522"/>
                      <a:pt x="13279" y="10728"/>
                      <a:pt x="13367" y="10659"/>
                    </a:cubicBezTo>
                    <a:cubicBezTo>
                      <a:pt x="13367" y="10659"/>
                      <a:pt x="13367" y="10659"/>
                      <a:pt x="13367" y="10659"/>
                    </a:cubicBezTo>
                    <a:cubicBezTo>
                      <a:pt x="13367" y="10659"/>
                      <a:pt x="13367" y="10659"/>
                      <a:pt x="13367" y="10659"/>
                    </a:cubicBezTo>
                    <a:close/>
                    <a:moveTo>
                      <a:pt x="15138" y="5928"/>
                    </a:moveTo>
                    <a:cubicBezTo>
                      <a:pt x="15093" y="5859"/>
                      <a:pt x="15093" y="5791"/>
                      <a:pt x="15093" y="5722"/>
                    </a:cubicBezTo>
                    <a:cubicBezTo>
                      <a:pt x="15093" y="5722"/>
                      <a:pt x="15093" y="5791"/>
                      <a:pt x="15049" y="5791"/>
                    </a:cubicBezTo>
                    <a:cubicBezTo>
                      <a:pt x="15049" y="5859"/>
                      <a:pt x="15049" y="5928"/>
                      <a:pt x="15049" y="5928"/>
                    </a:cubicBezTo>
                    <a:cubicBezTo>
                      <a:pt x="15093" y="5928"/>
                      <a:pt x="15049" y="5859"/>
                      <a:pt x="15049" y="5791"/>
                    </a:cubicBezTo>
                    <a:cubicBezTo>
                      <a:pt x="15093" y="5859"/>
                      <a:pt x="15093" y="5928"/>
                      <a:pt x="15049" y="5996"/>
                    </a:cubicBezTo>
                    <a:cubicBezTo>
                      <a:pt x="15093" y="6065"/>
                      <a:pt x="15093" y="6065"/>
                      <a:pt x="15093" y="6065"/>
                    </a:cubicBezTo>
                    <a:cubicBezTo>
                      <a:pt x="15093" y="5996"/>
                      <a:pt x="15093" y="5996"/>
                      <a:pt x="15093" y="5996"/>
                    </a:cubicBezTo>
                    <a:cubicBezTo>
                      <a:pt x="15138" y="5996"/>
                      <a:pt x="15138" y="5996"/>
                      <a:pt x="15138" y="5996"/>
                    </a:cubicBezTo>
                    <a:cubicBezTo>
                      <a:pt x="15093" y="5996"/>
                      <a:pt x="15093" y="5996"/>
                      <a:pt x="15093" y="5996"/>
                    </a:cubicBezTo>
                    <a:cubicBezTo>
                      <a:pt x="15093" y="5928"/>
                      <a:pt x="15093" y="5928"/>
                      <a:pt x="15138" y="5928"/>
                    </a:cubicBezTo>
                    <a:close/>
                    <a:moveTo>
                      <a:pt x="15182" y="4899"/>
                    </a:moveTo>
                    <a:cubicBezTo>
                      <a:pt x="15138" y="4899"/>
                      <a:pt x="15138" y="4899"/>
                      <a:pt x="15138" y="4899"/>
                    </a:cubicBezTo>
                    <a:lnTo>
                      <a:pt x="15182" y="4899"/>
                    </a:lnTo>
                    <a:close/>
                    <a:moveTo>
                      <a:pt x="15270" y="4899"/>
                    </a:moveTo>
                    <a:cubicBezTo>
                      <a:pt x="15270" y="4899"/>
                      <a:pt x="15270" y="4899"/>
                      <a:pt x="15270" y="4899"/>
                    </a:cubicBezTo>
                    <a:close/>
                    <a:moveTo>
                      <a:pt x="15315" y="4831"/>
                    </a:moveTo>
                    <a:cubicBezTo>
                      <a:pt x="15270" y="4899"/>
                      <a:pt x="15270" y="4899"/>
                      <a:pt x="15270" y="4899"/>
                    </a:cubicBezTo>
                    <a:lnTo>
                      <a:pt x="15315" y="4831"/>
                    </a:lnTo>
                    <a:close/>
                    <a:moveTo>
                      <a:pt x="15315" y="4899"/>
                    </a:moveTo>
                    <a:cubicBezTo>
                      <a:pt x="15315" y="4899"/>
                      <a:pt x="15315" y="4899"/>
                      <a:pt x="15315" y="4899"/>
                    </a:cubicBezTo>
                    <a:close/>
                    <a:moveTo>
                      <a:pt x="16244" y="14773"/>
                    </a:moveTo>
                    <a:cubicBezTo>
                      <a:pt x="16200" y="14773"/>
                      <a:pt x="16200" y="14773"/>
                      <a:pt x="16200" y="14773"/>
                    </a:cubicBezTo>
                    <a:cubicBezTo>
                      <a:pt x="16156" y="14773"/>
                      <a:pt x="16200" y="14773"/>
                      <a:pt x="16244" y="14773"/>
                    </a:cubicBezTo>
                    <a:close/>
                    <a:moveTo>
                      <a:pt x="18369" y="5653"/>
                    </a:moveTo>
                    <a:cubicBezTo>
                      <a:pt x="18369" y="5722"/>
                      <a:pt x="18369" y="5722"/>
                      <a:pt x="18369" y="5722"/>
                    </a:cubicBezTo>
                    <a:cubicBezTo>
                      <a:pt x="18369" y="5722"/>
                      <a:pt x="18369" y="5722"/>
                      <a:pt x="18369" y="5722"/>
                    </a:cubicBezTo>
                    <a:lnTo>
                      <a:pt x="18369" y="5653"/>
                    </a:lnTo>
                    <a:close/>
                    <a:moveTo>
                      <a:pt x="20803" y="7436"/>
                    </a:moveTo>
                    <a:cubicBezTo>
                      <a:pt x="20803" y="7436"/>
                      <a:pt x="20759" y="7368"/>
                      <a:pt x="20759" y="7299"/>
                    </a:cubicBezTo>
                    <a:cubicBezTo>
                      <a:pt x="20670" y="7368"/>
                      <a:pt x="20670" y="7368"/>
                      <a:pt x="20670" y="7368"/>
                    </a:cubicBezTo>
                    <a:cubicBezTo>
                      <a:pt x="20670" y="7368"/>
                      <a:pt x="20670" y="7368"/>
                      <a:pt x="20670" y="7368"/>
                    </a:cubicBezTo>
                    <a:cubicBezTo>
                      <a:pt x="20715" y="7368"/>
                      <a:pt x="20759" y="7368"/>
                      <a:pt x="20803" y="7436"/>
                    </a:cubicBezTo>
                    <a:close/>
                    <a:moveTo>
                      <a:pt x="15093" y="5996"/>
                    </a:moveTo>
                    <a:cubicBezTo>
                      <a:pt x="15093" y="5996"/>
                      <a:pt x="15093" y="5996"/>
                      <a:pt x="15093" y="5996"/>
                    </a:cubicBezTo>
                    <a:cubicBezTo>
                      <a:pt x="15138" y="5996"/>
                      <a:pt x="15138" y="5996"/>
                      <a:pt x="15138" y="5996"/>
                    </a:cubicBezTo>
                    <a:lnTo>
                      <a:pt x="15093" y="5996"/>
                    </a:lnTo>
                    <a:close/>
                    <a:moveTo>
                      <a:pt x="20095" y="8328"/>
                    </a:moveTo>
                    <a:cubicBezTo>
                      <a:pt x="20095" y="8328"/>
                      <a:pt x="20095" y="8328"/>
                      <a:pt x="20095" y="8328"/>
                    </a:cubicBezTo>
                    <a:close/>
                    <a:moveTo>
                      <a:pt x="20670" y="7368"/>
                    </a:moveTo>
                    <a:cubicBezTo>
                      <a:pt x="20670" y="7368"/>
                      <a:pt x="20670" y="7368"/>
                      <a:pt x="20670" y="7368"/>
                    </a:cubicBezTo>
                    <a:close/>
                    <a:moveTo>
                      <a:pt x="13367" y="10659"/>
                    </a:moveTo>
                    <a:cubicBezTo>
                      <a:pt x="13367" y="10659"/>
                      <a:pt x="13367" y="10659"/>
                      <a:pt x="13367" y="10659"/>
                    </a:cubicBezTo>
                    <a:cubicBezTo>
                      <a:pt x="13367" y="10659"/>
                      <a:pt x="13367" y="10659"/>
                      <a:pt x="13367" y="10659"/>
                    </a:cubicBezTo>
                    <a:close/>
                    <a:moveTo>
                      <a:pt x="15448" y="13333"/>
                    </a:moveTo>
                    <a:cubicBezTo>
                      <a:pt x="15448" y="13333"/>
                      <a:pt x="15448" y="13333"/>
                      <a:pt x="15448" y="13333"/>
                    </a:cubicBezTo>
                    <a:close/>
                    <a:moveTo>
                      <a:pt x="15448" y="13265"/>
                    </a:moveTo>
                    <a:cubicBezTo>
                      <a:pt x="15448" y="13265"/>
                      <a:pt x="15448" y="13265"/>
                      <a:pt x="15448" y="13265"/>
                    </a:cubicBezTo>
                    <a:close/>
                    <a:moveTo>
                      <a:pt x="11862" y="6133"/>
                    </a:moveTo>
                    <a:cubicBezTo>
                      <a:pt x="11862" y="6133"/>
                      <a:pt x="11862" y="6133"/>
                      <a:pt x="11862" y="6133"/>
                    </a:cubicBezTo>
                    <a:moveTo>
                      <a:pt x="21423" y="6888"/>
                    </a:moveTo>
                    <a:cubicBezTo>
                      <a:pt x="21423" y="6888"/>
                      <a:pt x="21423" y="6888"/>
                      <a:pt x="21423" y="6888"/>
                    </a:cubicBezTo>
                    <a:moveTo>
                      <a:pt x="12172" y="7231"/>
                    </a:moveTo>
                    <a:cubicBezTo>
                      <a:pt x="12172" y="7231"/>
                      <a:pt x="12172" y="7231"/>
                      <a:pt x="12172" y="7231"/>
                    </a:cubicBezTo>
                    <a:cubicBezTo>
                      <a:pt x="12172" y="7231"/>
                      <a:pt x="12172" y="7231"/>
                      <a:pt x="12172" y="7231"/>
                    </a:cubicBezTo>
                    <a:close/>
                    <a:moveTo>
                      <a:pt x="18856" y="5448"/>
                    </a:moveTo>
                    <a:cubicBezTo>
                      <a:pt x="18856" y="5448"/>
                      <a:pt x="18856" y="5448"/>
                      <a:pt x="18856" y="5448"/>
                    </a:cubicBezTo>
                    <a:cubicBezTo>
                      <a:pt x="18856" y="5448"/>
                      <a:pt x="18856" y="5448"/>
                      <a:pt x="18856" y="5448"/>
                    </a:cubicBezTo>
                    <a:close/>
                    <a:moveTo>
                      <a:pt x="10402" y="8053"/>
                    </a:moveTo>
                    <a:cubicBezTo>
                      <a:pt x="10402" y="8053"/>
                      <a:pt x="10402" y="8053"/>
                      <a:pt x="10402" y="8053"/>
                    </a:cubicBezTo>
                    <a:close/>
                    <a:moveTo>
                      <a:pt x="18900" y="5448"/>
                    </a:moveTo>
                    <a:cubicBezTo>
                      <a:pt x="18900" y="5448"/>
                      <a:pt x="18900" y="5448"/>
                      <a:pt x="18856" y="5448"/>
                    </a:cubicBezTo>
                    <a:cubicBezTo>
                      <a:pt x="18856" y="5516"/>
                      <a:pt x="18856" y="5516"/>
                      <a:pt x="18856" y="5516"/>
                    </a:cubicBezTo>
                    <a:lnTo>
                      <a:pt x="18900" y="5448"/>
                    </a:lnTo>
                    <a:close/>
                    <a:moveTo>
                      <a:pt x="17262" y="13813"/>
                    </a:moveTo>
                    <a:cubicBezTo>
                      <a:pt x="17262" y="13813"/>
                      <a:pt x="17262" y="13813"/>
                      <a:pt x="17262" y="13813"/>
                    </a:cubicBezTo>
                    <a:cubicBezTo>
                      <a:pt x="17262" y="13813"/>
                      <a:pt x="17307" y="14019"/>
                      <a:pt x="17307" y="13951"/>
                    </a:cubicBezTo>
                    <a:cubicBezTo>
                      <a:pt x="17307" y="13951"/>
                      <a:pt x="17307" y="13882"/>
                      <a:pt x="17351" y="13951"/>
                    </a:cubicBezTo>
                    <a:cubicBezTo>
                      <a:pt x="17351" y="14019"/>
                      <a:pt x="17307" y="14019"/>
                      <a:pt x="17351" y="14019"/>
                    </a:cubicBezTo>
                    <a:cubicBezTo>
                      <a:pt x="17351" y="14019"/>
                      <a:pt x="17351" y="14019"/>
                      <a:pt x="17351" y="14019"/>
                    </a:cubicBezTo>
                    <a:cubicBezTo>
                      <a:pt x="17395" y="14088"/>
                      <a:pt x="17351" y="14019"/>
                      <a:pt x="17395" y="14019"/>
                    </a:cubicBezTo>
                    <a:cubicBezTo>
                      <a:pt x="17395" y="14019"/>
                      <a:pt x="17484" y="14088"/>
                      <a:pt x="17484" y="14088"/>
                    </a:cubicBezTo>
                    <a:cubicBezTo>
                      <a:pt x="17439" y="14019"/>
                      <a:pt x="17439" y="14019"/>
                      <a:pt x="17439" y="14019"/>
                    </a:cubicBezTo>
                    <a:cubicBezTo>
                      <a:pt x="17484" y="14088"/>
                      <a:pt x="17528" y="14088"/>
                      <a:pt x="17572" y="14156"/>
                    </a:cubicBezTo>
                    <a:cubicBezTo>
                      <a:pt x="17572" y="14088"/>
                      <a:pt x="17528" y="14088"/>
                      <a:pt x="17528" y="14088"/>
                    </a:cubicBezTo>
                    <a:cubicBezTo>
                      <a:pt x="17528" y="14088"/>
                      <a:pt x="17528" y="14088"/>
                      <a:pt x="17528" y="14019"/>
                    </a:cubicBezTo>
                    <a:cubicBezTo>
                      <a:pt x="17528" y="14019"/>
                      <a:pt x="17572" y="14019"/>
                      <a:pt x="17528" y="14019"/>
                    </a:cubicBezTo>
                    <a:cubicBezTo>
                      <a:pt x="17528" y="14019"/>
                      <a:pt x="17484" y="14019"/>
                      <a:pt x="17484" y="14019"/>
                    </a:cubicBezTo>
                    <a:cubicBezTo>
                      <a:pt x="17484" y="14019"/>
                      <a:pt x="17484" y="14019"/>
                      <a:pt x="17484" y="14019"/>
                    </a:cubicBezTo>
                    <a:cubicBezTo>
                      <a:pt x="17484" y="14019"/>
                      <a:pt x="17484" y="14019"/>
                      <a:pt x="17439" y="13951"/>
                    </a:cubicBezTo>
                    <a:cubicBezTo>
                      <a:pt x="17439" y="13951"/>
                      <a:pt x="17439" y="14019"/>
                      <a:pt x="17439" y="14019"/>
                    </a:cubicBezTo>
                    <a:cubicBezTo>
                      <a:pt x="17395" y="14019"/>
                      <a:pt x="17395" y="13882"/>
                      <a:pt x="17395" y="13882"/>
                    </a:cubicBezTo>
                    <a:cubicBezTo>
                      <a:pt x="17439" y="13882"/>
                      <a:pt x="17439" y="13608"/>
                      <a:pt x="17395" y="13539"/>
                    </a:cubicBezTo>
                    <a:cubicBezTo>
                      <a:pt x="17395" y="13608"/>
                      <a:pt x="17395" y="13608"/>
                      <a:pt x="17395" y="13608"/>
                    </a:cubicBezTo>
                    <a:cubicBezTo>
                      <a:pt x="17395" y="13608"/>
                      <a:pt x="17351" y="13539"/>
                      <a:pt x="17307" y="13539"/>
                    </a:cubicBezTo>
                    <a:cubicBezTo>
                      <a:pt x="17307" y="13539"/>
                      <a:pt x="17307" y="13745"/>
                      <a:pt x="17307" y="13813"/>
                    </a:cubicBezTo>
                    <a:cubicBezTo>
                      <a:pt x="17307" y="13813"/>
                      <a:pt x="17307" y="13813"/>
                      <a:pt x="17262" y="13813"/>
                    </a:cubicBezTo>
                    <a:close/>
                    <a:moveTo>
                      <a:pt x="16687" y="15322"/>
                    </a:moveTo>
                    <a:cubicBezTo>
                      <a:pt x="16687" y="15322"/>
                      <a:pt x="16687" y="15322"/>
                      <a:pt x="16687" y="15322"/>
                    </a:cubicBezTo>
                    <a:moveTo>
                      <a:pt x="16687" y="15322"/>
                    </a:moveTo>
                    <a:cubicBezTo>
                      <a:pt x="16643" y="15322"/>
                      <a:pt x="16731" y="15665"/>
                      <a:pt x="16775" y="15665"/>
                    </a:cubicBezTo>
                    <a:cubicBezTo>
                      <a:pt x="16864" y="15665"/>
                      <a:pt x="16864" y="15665"/>
                      <a:pt x="16864" y="15665"/>
                    </a:cubicBezTo>
                    <a:cubicBezTo>
                      <a:pt x="16864" y="15733"/>
                      <a:pt x="16864" y="15733"/>
                      <a:pt x="16864" y="15733"/>
                    </a:cubicBezTo>
                    <a:cubicBezTo>
                      <a:pt x="16908" y="15733"/>
                      <a:pt x="16908" y="15665"/>
                      <a:pt x="16908" y="15665"/>
                    </a:cubicBezTo>
                    <a:cubicBezTo>
                      <a:pt x="16952" y="15733"/>
                      <a:pt x="16952" y="15733"/>
                      <a:pt x="16952" y="15733"/>
                    </a:cubicBezTo>
                    <a:cubicBezTo>
                      <a:pt x="16997" y="15665"/>
                      <a:pt x="16997" y="15665"/>
                      <a:pt x="16997" y="15665"/>
                    </a:cubicBezTo>
                    <a:cubicBezTo>
                      <a:pt x="16997" y="15665"/>
                      <a:pt x="16997" y="15665"/>
                      <a:pt x="16997" y="15665"/>
                    </a:cubicBezTo>
                    <a:cubicBezTo>
                      <a:pt x="17041" y="15733"/>
                      <a:pt x="17041" y="15733"/>
                      <a:pt x="17041" y="15733"/>
                    </a:cubicBezTo>
                    <a:cubicBezTo>
                      <a:pt x="17085" y="15802"/>
                      <a:pt x="17130" y="15596"/>
                      <a:pt x="17130" y="15596"/>
                    </a:cubicBezTo>
                    <a:cubicBezTo>
                      <a:pt x="17130" y="15596"/>
                      <a:pt x="17130" y="15596"/>
                      <a:pt x="17130" y="15596"/>
                    </a:cubicBezTo>
                    <a:cubicBezTo>
                      <a:pt x="17130" y="15528"/>
                      <a:pt x="17130" y="15528"/>
                      <a:pt x="17130" y="15528"/>
                    </a:cubicBezTo>
                    <a:cubicBezTo>
                      <a:pt x="17130" y="15528"/>
                      <a:pt x="17130" y="15528"/>
                      <a:pt x="17130" y="15528"/>
                    </a:cubicBezTo>
                    <a:cubicBezTo>
                      <a:pt x="17130" y="15459"/>
                      <a:pt x="17130" y="15459"/>
                      <a:pt x="17130" y="15459"/>
                    </a:cubicBezTo>
                    <a:cubicBezTo>
                      <a:pt x="17130" y="15459"/>
                      <a:pt x="17130" y="15459"/>
                      <a:pt x="17130" y="15459"/>
                    </a:cubicBezTo>
                    <a:cubicBezTo>
                      <a:pt x="17174" y="15459"/>
                      <a:pt x="17174" y="15459"/>
                      <a:pt x="17174" y="15459"/>
                    </a:cubicBezTo>
                    <a:cubicBezTo>
                      <a:pt x="17218" y="15253"/>
                      <a:pt x="17218" y="15253"/>
                      <a:pt x="17218" y="15253"/>
                    </a:cubicBezTo>
                    <a:cubicBezTo>
                      <a:pt x="17218" y="15322"/>
                      <a:pt x="17218" y="15322"/>
                      <a:pt x="17262" y="15322"/>
                    </a:cubicBezTo>
                    <a:cubicBezTo>
                      <a:pt x="17262" y="15253"/>
                      <a:pt x="17218" y="15185"/>
                      <a:pt x="17174" y="15185"/>
                    </a:cubicBezTo>
                    <a:cubicBezTo>
                      <a:pt x="17218" y="15185"/>
                      <a:pt x="17218" y="15185"/>
                      <a:pt x="17218" y="15185"/>
                    </a:cubicBezTo>
                    <a:cubicBezTo>
                      <a:pt x="17174" y="15048"/>
                      <a:pt x="17174" y="15048"/>
                      <a:pt x="17174" y="15048"/>
                    </a:cubicBezTo>
                    <a:cubicBezTo>
                      <a:pt x="17174" y="15048"/>
                      <a:pt x="17174" y="15048"/>
                      <a:pt x="17174" y="15048"/>
                    </a:cubicBezTo>
                    <a:cubicBezTo>
                      <a:pt x="17130" y="15048"/>
                      <a:pt x="17130" y="15048"/>
                      <a:pt x="17130" y="15048"/>
                    </a:cubicBezTo>
                    <a:cubicBezTo>
                      <a:pt x="17174" y="15048"/>
                      <a:pt x="17174" y="15048"/>
                      <a:pt x="17174" y="15048"/>
                    </a:cubicBezTo>
                    <a:cubicBezTo>
                      <a:pt x="17174" y="15048"/>
                      <a:pt x="17174" y="14979"/>
                      <a:pt x="17174" y="14979"/>
                    </a:cubicBezTo>
                    <a:cubicBezTo>
                      <a:pt x="17218" y="14979"/>
                      <a:pt x="17218" y="14979"/>
                      <a:pt x="17218" y="14979"/>
                    </a:cubicBezTo>
                    <a:cubicBezTo>
                      <a:pt x="17218" y="14911"/>
                      <a:pt x="17218" y="14911"/>
                      <a:pt x="17218" y="14911"/>
                    </a:cubicBezTo>
                    <a:cubicBezTo>
                      <a:pt x="17262" y="14911"/>
                      <a:pt x="17262" y="14842"/>
                      <a:pt x="17262" y="14911"/>
                    </a:cubicBezTo>
                    <a:cubicBezTo>
                      <a:pt x="17218" y="14842"/>
                      <a:pt x="17218" y="14842"/>
                      <a:pt x="17218" y="14842"/>
                    </a:cubicBezTo>
                    <a:cubicBezTo>
                      <a:pt x="17218" y="14842"/>
                      <a:pt x="17218" y="14842"/>
                      <a:pt x="17218" y="14842"/>
                    </a:cubicBezTo>
                    <a:cubicBezTo>
                      <a:pt x="17218" y="14773"/>
                      <a:pt x="17174" y="14842"/>
                      <a:pt x="17174" y="14842"/>
                    </a:cubicBezTo>
                    <a:cubicBezTo>
                      <a:pt x="17174" y="14842"/>
                      <a:pt x="17174" y="14842"/>
                      <a:pt x="17174" y="14842"/>
                    </a:cubicBezTo>
                    <a:cubicBezTo>
                      <a:pt x="17174" y="14773"/>
                      <a:pt x="17174" y="14773"/>
                      <a:pt x="17174" y="14773"/>
                    </a:cubicBezTo>
                    <a:cubicBezTo>
                      <a:pt x="17174" y="14773"/>
                      <a:pt x="17130" y="14705"/>
                      <a:pt x="17130" y="14773"/>
                    </a:cubicBezTo>
                    <a:cubicBezTo>
                      <a:pt x="17130" y="14773"/>
                      <a:pt x="17130" y="14773"/>
                      <a:pt x="17130" y="14773"/>
                    </a:cubicBezTo>
                    <a:cubicBezTo>
                      <a:pt x="17085" y="14773"/>
                      <a:pt x="16908" y="15185"/>
                      <a:pt x="16820" y="15185"/>
                    </a:cubicBezTo>
                    <a:cubicBezTo>
                      <a:pt x="16820" y="15253"/>
                      <a:pt x="16820" y="15253"/>
                      <a:pt x="16820" y="15253"/>
                    </a:cubicBezTo>
                    <a:cubicBezTo>
                      <a:pt x="16775" y="15253"/>
                      <a:pt x="16775" y="15253"/>
                      <a:pt x="16775" y="15253"/>
                    </a:cubicBezTo>
                    <a:cubicBezTo>
                      <a:pt x="16775" y="15253"/>
                      <a:pt x="16775" y="15253"/>
                      <a:pt x="16775" y="15253"/>
                    </a:cubicBezTo>
                    <a:cubicBezTo>
                      <a:pt x="16731" y="15253"/>
                      <a:pt x="16731" y="15253"/>
                      <a:pt x="16731" y="15253"/>
                    </a:cubicBezTo>
                    <a:cubicBezTo>
                      <a:pt x="16731" y="15185"/>
                      <a:pt x="16731" y="15185"/>
                      <a:pt x="16731" y="15185"/>
                    </a:cubicBezTo>
                    <a:cubicBezTo>
                      <a:pt x="16687" y="15253"/>
                      <a:pt x="16687" y="15253"/>
                      <a:pt x="16687" y="15322"/>
                    </a:cubicBezTo>
                    <a:close/>
                    <a:moveTo>
                      <a:pt x="16466" y="15802"/>
                    </a:moveTo>
                    <a:cubicBezTo>
                      <a:pt x="16466" y="15802"/>
                      <a:pt x="16466" y="15802"/>
                      <a:pt x="16466" y="15802"/>
                    </a:cubicBezTo>
                    <a:moveTo>
                      <a:pt x="16333" y="15459"/>
                    </a:moveTo>
                    <a:cubicBezTo>
                      <a:pt x="16377" y="15459"/>
                      <a:pt x="16377" y="15459"/>
                      <a:pt x="16377" y="15459"/>
                    </a:cubicBezTo>
                    <a:lnTo>
                      <a:pt x="16333" y="15459"/>
                    </a:lnTo>
                    <a:close/>
                    <a:moveTo>
                      <a:pt x="16466" y="15802"/>
                    </a:moveTo>
                    <a:cubicBezTo>
                      <a:pt x="16510" y="15665"/>
                      <a:pt x="16466" y="15665"/>
                      <a:pt x="16466" y="15596"/>
                    </a:cubicBezTo>
                    <a:cubicBezTo>
                      <a:pt x="16510" y="15665"/>
                      <a:pt x="16554" y="15665"/>
                      <a:pt x="16554" y="15596"/>
                    </a:cubicBezTo>
                    <a:cubicBezTo>
                      <a:pt x="16554" y="15596"/>
                      <a:pt x="16466" y="15528"/>
                      <a:pt x="16466" y="15528"/>
                    </a:cubicBezTo>
                    <a:cubicBezTo>
                      <a:pt x="16466" y="15528"/>
                      <a:pt x="16421" y="15596"/>
                      <a:pt x="16466" y="15596"/>
                    </a:cubicBezTo>
                    <a:cubicBezTo>
                      <a:pt x="16421" y="15596"/>
                      <a:pt x="16377" y="15459"/>
                      <a:pt x="16333" y="15459"/>
                    </a:cubicBezTo>
                    <a:cubicBezTo>
                      <a:pt x="16333" y="15459"/>
                      <a:pt x="16333" y="15459"/>
                      <a:pt x="16333" y="15459"/>
                    </a:cubicBezTo>
                    <a:cubicBezTo>
                      <a:pt x="16333" y="15459"/>
                      <a:pt x="16333" y="15459"/>
                      <a:pt x="16333" y="15459"/>
                    </a:cubicBezTo>
                    <a:cubicBezTo>
                      <a:pt x="16333" y="15391"/>
                      <a:pt x="16333" y="15391"/>
                      <a:pt x="16333" y="15391"/>
                    </a:cubicBezTo>
                    <a:cubicBezTo>
                      <a:pt x="16333" y="15391"/>
                      <a:pt x="16333" y="15391"/>
                      <a:pt x="16333" y="15391"/>
                    </a:cubicBezTo>
                    <a:cubicBezTo>
                      <a:pt x="16377" y="15391"/>
                      <a:pt x="16333" y="15391"/>
                      <a:pt x="16333" y="15391"/>
                    </a:cubicBezTo>
                    <a:cubicBezTo>
                      <a:pt x="16377" y="15391"/>
                      <a:pt x="16377" y="15391"/>
                      <a:pt x="16377" y="15391"/>
                    </a:cubicBezTo>
                    <a:cubicBezTo>
                      <a:pt x="16289" y="15391"/>
                      <a:pt x="16289" y="15391"/>
                      <a:pt x="16289" y="15322"/>
                    </a:cubicBezTo>
                    <a:cubicBezTo>
                      <a:pt x="16289" y="15322"/>
                      <a:pt x="16289" y="15322"/>
                      <a:pt x="16289" y="15322"/>
                    </a:cubicBezTo>
                    <a:cubicBezTo>
                      <a:pt x="16289" y="15253"/>
                      <a:pt x="16289" y="15253"/>
                      <a:pt x="16289" y="15253"/>
                    </a:cubicBezTo>
                    <a:cubicBezTo>
                      <a:pt x="16289" y="15253"/>
                      <a:pt x="16289" y="15253"/>
                      <a:pt x="16244" y="15253"/>
                    </a:cubicBezTo>
                    <a:cubicBezTo>
                      <a:pt x="16289" y="15253"/>
                      <a:pt x="16289" y="15253"/>
                      <a:pt x="16289" y="15253"/>
                    </a:cubicBezTo>
                    <a:cubicBezTo>
                      <a:pt x="16289" y="15322"/>
                      <a:pt x="16289" y="15322"/>
                      <a:pt x="16289" y="15322"/>
                    </a:cubicBezTo>
                    <a:cubicBezTo>
                      <a:pt x="16244" y="15253"/>
                      <a:pt x="16244" y="15185"/>
                      <a:pt x="16200" y="15185"/>
                    </a:cubicBezTo>
                    <a:cubicBezTo>
                      <a:pt x="16200" y="15253"/>
                      <a:pt x="16200" y="15253"/>
                      <a:pt x="16200" y="15253"/>
                    </a:cubicBezTo>
                    <a:cubicBezTo>
                      <a:pt x="16111" y="15048"/>
                      <a:pt x="15979" y="14979"/>
                      <a:pt x="15890" y="14842"/>
                    </a:cubicBezTo>
                    <a:cubicBezTo>
                      <a:pt x="15846" y="14911"/>
                      <a:pt x="15846" y="14911"/>
                      <a:pt x="15846" y="14911"/>
                    </a:cubicBezTo>
                    <a:cubicBezTo>
                      <a:pt x="15846" y="14979"/>
                      <a:pt x="15934" y="15048"/>
                      <a:pt x="15979" y="15116"/>
                    </a:cubicBezTo>
                    <a:cubicBezTo>
                      <a:pt x="16067" y="15253"/>
                      <a:pt x="16067" y="15253"/>
                      <a:pt x="16156" y="15459"/>
                    </a:cubicBezTo>
                    <a:cubicBezTo>
                      <a:pt x="16200" y="15665"/>
                      <a:pt x="16333" y="15733"/>
                      <a:pt x="16421" y="15939"/>
                    </a:cubicBezTo>
                    <a:cubicBezTo>
                      <a:pt x="16421" y="15939"/>
                      <a:pt x="16421" y="15939"/>
                      <a:pt x="16421" y="15939"/>
                    </a:cubicBezTo>
                    <a:cubicBezTo>
                      <a:pt x="16421" y="15871"/>
                      <a:pt x="16421" y="15871"/>
                      <a:pt x="16466" y="15939"/>
                    </a:cubicBezTo>
                    <a:cubicBezTo>
                      <a:pt x="16466" y="15939"/>
                      <a:pt x="16510" y="15871"/>
                      <a:pt x="16466" y="15802"/>
                    </a:cubicBezTo>
                    <a:close/>
                    <a:moveTo>
                      <a:pt x="17351" y="13196"/>
                    </a:moveTo>
                    <a:cubicBezTo>
                      <a:pt x="17351" y="13128"/>
                      <a:pt x="17439" y="12991"/>
                      <a:pt x="17439" y="12922"/>
                    </a:cubicBezTo>
                    <a:cubicBezTo>
                      <a:pt x="17395" y="12922"/>
                      <a:pt x="17395" y="12922"/>
                      <a:pt x="17395" y="12922"/>
                    </a:cubicBezTo>
                    <a:cubicBezTo>
                      <a:pt x="17351" y="12922"/>
                      <a:pt x="17262" y="13196"/>
                      <a:pt x="17351" y="13196"/>
                    </a:cubicBezTo>
                    <a:cubicBezTo>
                      <a:pt x="17351" y="13265"/>
                      <a:pt x="17351" y="13265"/>
                      <a:pt x="17351" y="13196"/>
                    </a:cubicBezTo>
                    <a:close/>
                    <a:moveTo>
                      <a:pt x="17351" y="13196"/>
                    </a:moveTo>
                    <a:cubicBezTo>
                      <a:pt x="17351" y="13196"/>
                      <a:pt x="17351" y="13196"/>
                      <a:pt x="17351" y="13196"/>
                    </a:cubicBezTo>
                    <a:moveTo>
                      <a:pt x="16643" y="13539"/>
                    </a:moveTo>
                    <a:cubicBezTo>
                      <a:pt x="16643" y="13608"/>
                      <a:pt x="16643" y="13608"/>
                      <a:pt x="16643" y="13608"/>
                    </a:cubicBezTo>
                    <a:cubicBezTo>
                      <a:pt x="16820" y="13882"/>
                      <a:pt x="16687" y="13059"/>
                      <a:pt x="16643" y="13539"/>
                    </a:cubicBezTo>
                    <a:close/>
                    <a:moveTo>
                      <a:pt x="15580" y="2499"/>
                    </a:moveTo>
                    <a:cubicBezTo>
                      <a:pt x="15625" y="2568"/>
                      <a:pt x="15625" y="2568"/>
                      <a:pt x="15625" y="2568"/>
                    </a:cubicBezTo>
                    <a:cubicBezTo>
                      <a:pt x="15669" y="2568"/>
                      <a:pt x="15757" y="2431"/>
                      <a:pt x="15757" y="2362"/>
                    </a:cubicBezTo>
                    <a:cubicBezTo>
                      <a:pt x="15713" y="2362"/>
                      <a:pt x="15713" y="2362"/>
                      <a:pt x="15713" y="2362"/>
                    </a:cubicBezTo>
                    <a:cubicBezTo>
                      <a:pt x="15669" y="2362"/>
                      <a:pt x="15580" y="2293"/>
                      <a:pt x="15580" y="2362"/>
                    </a:cubicBezTo>
                    <a:lnTo>
                      <a:pt x="15580" y="2499"/>
                    </a:lnTo>
                    <a:close/>
                    <a:moveTo>
                      <a:pt x="15846" y="2293"/>
                    </a:moveTo>
                    <a:cubicBezTo>
                      <a:pt x="15802" y="2293"/>
                      <a:pt x="15802" y="2293"/>
                      <a:pt x="15802" y="2293"/>
                    </a:cubicBezTo>
                    <a:cubicBezTo>
                      <a:pt x="15802" y="2362"/>
                      <a:pt x="15713" y="2568"/>
                      <a:pt x="15713" y="2636"/>
                    </a:cubicBezTo>
                    <a:cubicBezTo>
                      <a:pt x="15713" y="2636"/>
                      <a:pt x="15757" y="2636"/>
                      <a:pt x="15757" y="2636"/>
                    </a:cubicBezTo>
                    <a:cubicBezTo>
                      <a:pt x="15713" y="2636"/>
                      <a:pt x="15890" y="2842"/>
                      <a:pt x="15890" y="2842"/>
                    </a:cubicBezTo>
                    <a:cubicBezTo>
                      <a:pt x="15934" y="2911"/>
                      <a:pt x="16067" y="3048"/>
                      <a:pt x="16111" y="2911"/>
                    </a:cubicBezTo>
                    <a:cubicBezTo>
                      <a:pt x="16111" y="2842"/>
                      <a:pt x="16111" y="2499"/>
                      <a:pt x="16111" y="2431"/>
                    </a:cubicBezTo>
                    <a:cubicBezTo>
                      <a:pt x="16023" y="2293"/>
                      <a:pt x="16023" y="2293"/>
                      <a:pt x="16023" y="2293"/>
                    </a:cubicBezTo>
                    <a:cubicBezTo>
                      <a:pt x="15979" y="2362"/>
                      <a:pt x="15979" y="2499"/>
                      <a:pt x="15934" y="2499"/>
                    </a:cubicBezTo>
                    <a:cubicBezTo>
                      <a:pt x="15934" y="2431"/>
                      <a:pt x="15934" y="2499"/>
                      <a:pt x="15934" y="2431"/>
                    </a:cubicBezTo>
                    <a:cubicBezTo>
                      <a:pt x="15979" y="2431"/>
                      <a:pt x="15979" y="2431"/>
                      <a:pt x="15979" y="2431"/>
                    </a:cubicBezTo>
                    <a:cubicBezTo>
                      <a:pt x="15979" y="2293"/>
                      <a:pt x="15979" y="2293"/>
                      <a:pt x="15979" y="2293"/>
                    </a:cubicBezTo>
                    <a:cubicBezTo>
                      <a:pt x="15934" y="2225"/>
                      <a:pt x="15846" y="2293"/>
                      <a:pt x="15846" y="2293"/>
                    </a:cubicBezTo>
                    <a:close/>
                    <a:moveTo>
                      <a:pt x="15846" y="2293"/>
                    </a:moveTo>
                    <a:cubicBezTo>
                      <a:pt x="15846" y="2293"/>
                      <a:pt x="15846" y="2293"/>
                      <a:pt x="15846" y="2293"/>
                    </a:cubicBezTo>
                    <a:moveTo>
                      <a:pt x="16067" y="3322"/>
                    </a:moveTo>
                    <a:cubicBezTo>
                      <a:pt x="16067" y="3391"/>
                      <a:pt x="16067" y="3391"/>
                      <a:pt x="16067" y="3391"/>
                    </a:cubicBezTo>
                    <a:cubicBezTo>
                      <a:pt x="16111" y="3253"/>
                      <a:pt x="16200" y="3253"/>
                      <a:pt x="16289" y="3253"/>
                    </a:cubicBezTo>
                    <a:cubicBezTo>
                      <a:pt x="16289" y="3253"/>
                      <a:pt x="16289" y="3253"/>
                      <a:pt x="16289" y="3253"/>
                    </a:cubicBezTo>
                    <a:cubicBezTo>
                      <a:pt x="16289" y="3253"/>
                      <a:pt x="16289" y="3253"/>
                      <a:pt x="16289" y="3253"/>
                    </a:cubicBezTo>
                    <a:cubicBezTo>
                      <a:pt x="16377" y="3253"/>
                      <a:pt x="16466" y="3048"/>
                      <a:pt x="16421" y="2979"/>
                    </a:cubicBezTo>
                    <a:cubicBezTo>
                      <a:pt x="16421" y="2911"/>
                      <a:pt x="16377" y="2911"/>
                      <a:pt x="16377" y="2979"/>
                    </a:cubicBezTo>
                    <a:cubicBezTo>
                      <a:pt x="16377" y="2911"/>
                      <a:pt x="16377" y="2842"/>
                      <a:pt x="16377" y="2842"/>
                    </a:cubicBezTo>
                    <a:cubicBezTo>
                      <a:pt x="16377" y="2842"/>
                      <a:pt x="16377" y="2842"/>
                      <a:pt x="16377" y="2842"/>
                    </a:cubicBezTo>
                    <a:cubicBezTo>
                      <a:pt x="16377" y="2842"/>
                      <a:pt x="16377" y="2842"/>
                      <a:pt x="16377" y="2842"/>
                    </a:cubicBezTo>
                    <a:cubicBezTo>
                      <a:pt x="16377" y="2842"/>
                      <a:pt x="16333" y="2773"/>
                      <a:pt x="16333" y="2773"/>
                    </a:cubicBezTo>
                    <a:cubicBezTo>
                      <a:pt x="16333" y="2773"/>
                      <a:pt x="16333" y="2773"/>
                      <a:pt x="16333" y="2773"/>
                    </a:cubicBezTo>
                    <a:cubicBezTo>
                      <a:pt x="16333" y="2773"/>
                      <a:pt x="16333" y="2773"/>
                      <a:pt x="16333" y="2773"/>
                    </a:cubicBezTo>
                    <a:cubicBezTo>
                      <a:pt x="16333" y="2773"/>
                      <a:pt x="16244" y="2911"/>
                      <a:pt x="16244" y="2911"/>
                    </a:cubicBezTo>
                    <a:cubicBezTo>
                      <a:pt x="16289" y="2911"/>
                      <a:pt x="16289" y="2842"/>
                      <a:pt x="16289" y="2773"/>
                    </a:cubicBezTo>
                    <a:cubicBezTo>
                      <a:pt x="16289" y="2636"/>
                      <a:pt x="16244" y="2705"/>
                      <a:pt x="16244" y="2705"/>
                    </a:cubicBezTo>
                    <a:cubicBezTo>
                      <a:pt x="16200" y="2705"/>
                      <a:pt x="16156" y="2773"/>
                      <a:pt x="16200" y="2842"/>
                    </a:cubicBezTo>
                    <a:cubicBezTo>
                      <a:pt x="16156" y="2842"/>
                      <a:pt x="16111" y="2979"/>
                      <a:pt x="16156" y="2979"/>
                    </a:cubicBezTo>
                    <a:cubicBezTo>
                      <a:pt x="16111" y="2979"/>
                      <a:pt x="16156" y="2911"/>
                      <a:pt x="16111" y="2979"/>
                    </a:cubicBezTo>
                    <a:cubicBezTo>
                      <a:pt x="16156" y="3116"/>
                      <a:pt x="16067" y="3253"/>
                      <a:pt x="16067" y="3322"/>
                    </a:cubicBezTo>
                    <a:close/>
                    <a:moveTo>
                      <a:pt x="15669" y="2156"/>
                    </a:moveTo>
                    <a:cubicBezTo>
                      <a:pt x="15713" y="2225"/>
                      <a:pt x="15713" y="2156"/>
                      <a:pt x="15669" y="2156"/>
                    </a:cubicBezTo>
                    <a:cubicBezTo>
                      <a:pt x="15713" y="2225"/>
                      <a:pt x="15713" y="2225"/>
                      <a:pt x="15713" y="2225"/>
                    </a:cubicBezTo>
                    <a:cubicBezTo>
                      <a:pt x="15669" y="2156"/>
                      <a:pt x="15625" y="2225"/>
                      <a:pt x="15669" y="2225"/>
                    </a:cubicBezTo>
                    <a:cubicBezTo>
                      <a:pt x="15713" y="2362"/>
                      <a:pt x="15713" y="2362"/>
                      <a:pt x="15713" y="2362"/>
                    </a:cubicBezTo>
                    <a:cubicBezTo>
                      <a:pt x="15757" y="2293"/>
                      <a:pt x="15890" y="2225"/>
                      <a:pt x="15934" y="2225"/>
                    </a:cubicBezTo>
                    <a:cubicBezTo>
                      <a:pt x="15934" y="2156"/>
                      <a:pt x="15979" y="1951"/>
                      <a:pt x="15979" y="1951"/>
                    </a:cubicBezTo>
                    <a:cubicBezTo>
                      <a:pt x="15979" y="1882"/>
                      <a:pt x="15890" y="1676"/>
                      <a:pt x="15846" y="1608"/>
                    </a:cubicBezTo>
                    <a:cubicBezTo>
                      <a:pt x="15846" y="1608"/>
                      <a:pt x="15846" y="1608"/>
                      <a:pt x="15802" y="1608"/>
                    </a:cubicBezTo>
                    <a:cubicBezTo>
                      <a:pt x="15802" y="1676"/>
                      <a:pt x="15802" y="1676"/>
                      <a:pt x="15802" y="1676"/>
                    </a:cubicBezTo>
                    <a:cubicBezTo>
                      <a:pt x="15757" y="1676"/>
                      <a:pt x="15713" y="1813"/>
                      <a:pt x="15669" y="1951"/>
                    </a:cubicBezTo>
                    <a:cubicBezTo>
                      <a:pt x="15669" y="1951"/>
                      <a:pt x="15713" y="1951"/>
                      <a:pt x="15713" y="1882"/>
                    </a:cubicBezTo>
                    <a:cubicBezTo>
                      <a:pt x="15713" y="1951"/>
                      <a:pt x="15669" y="2088"/>
                      <a:pt x="15625" y="2156"/>
                    </a:cubicBezTo>
                    <a:cubicBezTo>
                      <a:pt x="15669" y="2156"/>
                      <a:pt x="15669" y="2156"/>
                      <a:pt x="15669" y="2156"/>
                    </a:cubicBezTo>
                    <a:cubicBezTo>
                      <a:pt x="15669" y="2156"/>
                      <a:pt x="15625" y="2156"/>
                      <a:pt x="15625" y="2156"/>
                    </a:cubicBezTo>
                    <a:lnTo>
                      <a:pt x="15669" y="2156"/>
                    </a:lnTo>
                    <a:close/>
                    <a:moveTo>
                      <a:pt x="18634" y="4351"/>
                    </a:moveTo>
                    <a:cubicBezTo>
                      <a:pt x="18634" y="4282"/>
                      <a:pt x="18634" y="4282"/>
                      <a:pt x="18679" y="4282"/>
                    </a:cubicBezTo>
                    <a:cubicBezTo>
                      <a:pt x="18634" y="4282"/>
                      <a:pt x="18723" y="4625"/>
                      <a:pt x="18767" y="4488"/>
                    </a:cubicBezTo>
                    <a:cubicBezTo>
                      <a:pt x="18900" y="4351"/>
                      <a:pt x="18679" y="4145"/>
                      <a:pt x="18590" y="4076"/>
                    </a:cubicBezTo>
                    <a:cubicBezTo>
                      <a:pt x="18590" y="4076"/>
                      <a:pt x="18546" y="4282"/>
                      <a:pt x="18546" y="4282"/>
                    </a:cubicBezTo>
                    <a:cubicBezTo>
                      <a:pt x="18502" y="4145"/>
                      <a:pt x="18369" y="4008"/>
                      <a:pt x="18369" y="4213"/>
                    </a:cubicBezTo>
                    <a:cubicBezTo>
                      <a:pt x="18369" y="4213"/>
                      <a:pt x="18325" y="4488"/>
                      <a:pt x="18369" y="4419"/>
                    </a:cubicBezTo>
                    <a:cubicBezTo>
                      <a:pt x="18369" y="4419"/>
                      <a:pt x="18723" y="4968"/>
                      <a:pt x="18634" y="4351"/>
                    </a:cubicBezTo>
                    <a:close/>
                    <a:moveTo>
                      <a:pt x="18369" y="4419"/>
                    </a:moveTo>
                    <a:cubicBezTo>
                      <a:pt x="18369" y="4419"/>
                      <a:pt x="18369" y="4419"/>
                      <a:pt x="18369" y="4419"/>
                    </a:cubicBezTo>
                    <a:moveTo>
                      <a:pt x="18900" y="4419"/>
                    </a:moveTo>
                    <a:cubicBezTo>
                      <a:pt x="18900" y="4419"/>
                      <a:pt x="18900" y="4419"/>
                      <a:pt x="18900" y="4419"/>
                    </a:cubicBezTo>
                    <a:moveTo>
                      <a:pt x="20936" y="5653"/>
                    </a:moveTo>
                    <a:cubicBezTo>
                      <a:pt x="20936" y="5585"/>
                      <a:pt x="20803" y="5791"/>
                      <a:pt x="20848" y="5859"/>
                    </a:cubicBezTo>
                    <a:cubicBezTo>
                      <a:pt x="20848" y="5859"/>
                      <a:pt x="21246" y="5791"/>
                      <a:pt x="20936" y="5653"/>
                    </a:cubicBezTo>
                    <a:close/>
                    <a:moveTo>
                      <a:pt x="13633" y="4213"/>
                    </a:moveTo>
                    <a:cubicBezTo>
                      <a:pt x="13633" y="4213"/>
                      <a:pt x="13633" y="4213"/>
                      <a:pt x="13633" y="4213"/>
                    </a:cubicBezTo>
                    <a:close/>
                    <a:moveTo>
                      <a:pt x="13279" y="5653"/>
                    </a:moveTo>
                    <a:cubicBezTo>
                      <a:pt x="13279" y="5653"/>
                      <a:pt x="13279" y="5653"/>
                      <a:pt x="13279" y="5653"/>
                    </a:cubicBezTo>
                    <a:moveTo>
                      <a:pt x="13279" y="5379"/>
                    </a:moveTo>
                    <a:cubicBezTo>
                      <a:pt x="13279" y="5311"/>
                      <a:pt x="13279" y="5311"/>
                      <a:pt x="13279" y="5311"/>
                    </a:cubicBezTo>
                    <a:cubicBezTo>
                      <a:pt x="13279" y="5379"/>
                      <a:pt x="13146" y="5585"/>
                      <a:pt x="13190" y="5653"/>
                    </a:cubicBezTo>
                    <a:cubicBezTo>
                      <a:pt x="13279" y="5653"/>
                      <a:pt x="13279" y="5653"/>
                      <a:pt x="13279" y="5653"/>
                    </a:cubicBezTo>
                    <a:cubicBezTo>
                      <a:pt x="13279" y="5653"/>
                      <a:pt x="13323" y="5791"/>
                      <a:pt x="13367" y="5722"/>
                    </a:cubicBezTo>
                    <a:cubicBezTo>
                      <a:pt x="13323" y="5859"/>
                      <a:pt x="13323" y="5859"/>
                      <a:pt x="13323" y="5859"/>
                    </a:cubicBezTo>
                    <a:cubicBezTo>
                      <a:pt x="13323" y="5859"/>
                      <a:pt x="13456" y="5996"/>
                      <a:pt x="13500" y="5928"/>
                    </a:cubicBezTo>
                    <a:cubicBezTo>
                      <a:pt x="13500" y="5859"/>
                      <a:pt x="13500" y="5859"/>
                      <a:pt x="13500" y="5859"/>
                    </a:cubicBezTo>
                    <a:cubicBezTo>
                      <a:pt x="13544" y="5928"/>
                      <a:pt x="13544" y="5928"/>
                      <a:pt x="13544" y="5928"/>
                    </a:cubicBezTo>
                    <a:cubicBezTo>
                      <a:pt x="13500" y="5928"/>
                      <a:pt x="13411" y="5516"/>
                      <a:pt x="13411" y="5448"/>
                    </a:cubicBezTo>
                    <a:cubicBezTo>
                      <a:pt x="13411" y="5311"/>
                      <a:pt x="13500" y="5242"/>
                      <a:pt x="13456" y="5105"/>
                    </a:cubicBezTo>
                    <a:cubicBezTo>
                      <a:pt x="13500" y="5036"/>
                      <a:pt x="13456" y="5173"/>
                      <a:pt x="13500" y="5105"/>
                    </a:cubicBezTo>
                    <a:cubicBezTo>
                      <a:pt x="13544" y="5105"/>
                      <a:pt x="13544" y="5036"/>
                      <a:pt x="13500" y="5036"/>
                    </a:cubicBezTo>
                    <a:cubicBezTo>
                      <a:pt x="13544" y="5036"/>
                      <a:pt x="13589" y="4762"/>
                      <a:pt x="13633" y="4693"/>
                    </a:cubicBezTo>
                    <a:cubicBezTo>
                      <a:pt x="13633" y="4693"/>
                      <a:pt x="13677" y="4762"/>
                      <a:pt x="13677" y="4625"/>
                    </a:cubicBezTo>
                    <a:cubicBezTo>
                      <a:pt x="13677" y="4693"/>
                      <a:pt x="13677" y="4693"/>
                      <a:pt x="13677" y="4625"/>
                    </a:cubicBezTo>
                    <a:cubicBezTo>
                      <a:pt x="13721" y="4625"/>
                      <a:pt x="13721" y="4556"/>
                      <a:pt x="13721" y="4488"/>
                    </a:cubicBezTo>
                    <a:cubicBezTo>
                      <a:pt x="13766" y="4488"/>
                      <a:pt x="13766" y="4556"/>
                      <a:pt x="13766" y="4488"/>
                    </a:cubicBezTo>
                    <a:cubicBezTo>
                      <a:pt x="13766" y="4419"/>
                      <a:pt x="13810" y="4419"/>
                      <a:pt x="13810" y="4419"/>
                    </a:cubicBezTo>
                    <a:cubicBezTo>
                      <a:pt x="13854" y="4419"/>
                      <a:pt x="13943" y="4282"/>
                      <a:pt x="13987" y="4213"/>
                    </a:cubicBezTo>
                    <a:cubicBezTo>
                      <a:pt x="14164" y="4145"/>
                      <a:pt x="14208" y="4076"/>
                      <a:pt x="14208" y="3802"/>
                    </a:cubicBezTo>
                    <a:cubicBezTo>
                      <a:pt x="14120" y="3733"/>
                      <a:pt x="14031" y="3939"/>
                      <a:pt x="13987" y="4008"/>
                    </a:cubicBezTo>
                    <a:cubicBezTo>
                      <a:pt x="13943" y="4076"/>
                      <a:pt x="13898" y="4076"/>
                      <a:pt x="13854" y="4076"/>
                    </a:cubicBezTo>
                    <a:cubicBezTo>
                      <a:pt x="13854" y="4076"/>
                      <a:pt x="13810" y="4076"/>
                      <a:pt x="13810" y="4076"/>
                    </a:cubicBezTo>
                    <a:cubicBezTo>
                      <a:pt x="13766" y="4076"/>
                      <a:pt x="13810" y="4145"/>
                      <a:pt x="13766" y="4145"/>
                    </a:cubicBezTo>
                    <a:cubicBezTo>
                      <a:pt x="13721" y="4145"/>
                      <a:pt x="13721" y="4145"/>
                      <a:pt x="13721" y="4145"/>
                    </a:cubicBezTo>
                    <a:cubicBezTo>
                      <a:pt x="13766" y="4145"/>
                      <a:pt x="13677" y="4213"/>
                      <a:pt x="13633" y="4213"/>
                    </a:cubicBezTo>
                    <a:cubicBezTo>
                      <a:pt x="13633" y="4213"/>
                      <a:pt x="13633" y="4213"/>
                      <a:pt x="13633" y="4213"/>
                    </a:cubicBezTo>
                    <a:cubicBezTo>
                      <a:pt x="13589" y="4213"/>
                      <a:pt x="13544" y="4488"/>
                      <a:pt x="13500" y="4488"/>
                    </a:cubicBezTo>
                    <a:cubicBezTo>
                      <a:pt x="13456" y="4488"/>
                      <a:pt x="13456" y="4488"/>
                      <a:pt x="13456" y="4488"/>
                    </a:cubicBezTo>
                    <a:cubicBezTo>
                      <a:pt x="13456" y="4488"/>
                      <a:pt x="13456" y="4556"/>
                      <a:pt x="13456" y="4556"/>
                    </a:cubicBezTo>
                    <a:cubicBezTo>
                      <a:pt x="13456" y="4556"/>
                      <a:pt x="13500" y="4556"/>
                      <a:pt x="13500" y="4556"/>
                    </a:cubicBezTo>
                    <a:cubicBezTo>
                      <a:pt x="13411" y="4556"/>
                      <a:pt x="13500" y="4625"/>
                      <a:pt x="13544" y="4625"/>
                    </a:cubicBezTo>
                    <a:cubicBezTo>
                      <a:pt x="13456" y="4625"/>
                      <a:pt x="13500" y="4831"/>
                      <a:pt x="13411" y="4762"/>
                    </a:cubicBezTo>
                    <a:cubicBezTo>
                      <a:pt x="13500" y="4899"/>
                      <a:pt x="13500" y="4899"/>
                      <a:pt x="13500" y="4899"/>
                    </a:cubicBezTo>
                    <a:cubicBezTo>
                      <a:pt x="13456" y="4899"/>
                      <a:pt x="13456" y="4831"/>
                      <a:pt x="13411" y="4831"/>
                    </a:cubicBezTo>
                    <a:cubicBezTo>
                      <a:pt x="13367" y="4831"/>
                      <a:pt x="13411" y="4899"/>
                      <a:pt x="13367" y="4899"/>
                    </a:cubicBezTo>
                    <a:cubicBezTo>
                      <a:pt x="13323" y="4968"/>
                      <a:pt x="13323" y="4968"/>
                      <a:pt x="13323" y="4968"/>
                    </a:cubicBezTo>
                    <a:cubicBezTo>
                      <a:pt x="13323" y="4968"/>
                      <a:pt x="13411" y="4968"/>
                      <a:pt x="13411" y="5036"/>
                    </a:cubicBezTo>
                    <a:cubicBezTo>
                      <a:pt x="13367" y="4968"/>
                      <a:pt x="13279" y="5379"/>
                      <a:pt x="13279" y="5379"/>
                    </a:cubicBezTo>
                    <a:close/>
                    <a:moveTo>
                      <a:pt x="13013" y="2088"/>
                    </a:moveTo>
                    <a:cubicBezTo>
                      <a:pt x="12969" y="2019"/>
                      <a:pt x="13013" y="2019"/>
                      <a:pt x="13013" y="2088"/>
                    </a:cubicBezTo>
                    <a:cubicBezTo>
                      <a:pt x="12969" y="2019"/>
                      <a:pt x="12925" y="2156"/>
                      <a:pt x="12925" y="2225"/>
                    </a:cubicBezTo>
                    <a:cubicBezTo>
                      <a:pt x="12969" y="2225"/>
                      <a:pt x="12969" y="2225"/>
                      <a:pt x="12969" y="2225"/>
                    </a:cubicBezTo>
                    <a:cubicBezTo>
                      <a:pt x="12880" y="2293"/>
                      <a:pt x="12969" y="2293"/>
                      <a:pt x="13013" y="2293"/>
                    </a:cubicBezTo>
                    <a:cubicBezTo>
                      <a:pt x="13013" y="2225"/>
                      <a:pt x="13013" y="2225"/>
                      <a:pt x="13013" y="2156"/>
                    </a:cubicBezTo>
                    <a:cubicBezTo>
                      <a:pt x="13057" y="2156"/>
                      <a:pt x="13190" y="2019"/>
                      <a:pt x="13190" y="1951"/>
                    </a:cubicBezTo>
                    <a:cubicBezTo>
                      <a:pt x="13190" y="1951"/>
                      <a:pt x="13146" y="1882"/>
                      <a:pt x="13146" y="1882"/>
                    </a:cubicBezTo>
                    <a:cubicBezTo>
                      <a:pt x="13146" y="1882"/>
                      <a:pt x="13146" y="1813"/>
                      <a:pt x="13146" y="1813"/>
                    </a:cubicBezTo>
                    <a:cubicBezTo>
                      <a:pt x="13146" y="1813"/>
                      <a:pt x="13057" y="1882"/>
                      <a:pt x="13102" y="1813"/>
                    </a:cubicBezTo>
                    <a:cubicBezTo>
                      <a:pt x="13057" y="1813"/>
                      <a:pt x="13013" y="2088"/>
                      <a:pt x="13013" y="2088"/>
                    </a:cubicBezTo>
                    <a:close/>
                    <a:moveTo>
                      <a:pt x="14916" y="14431"/>
                    </a:moveTo>
                    <a:cubicBezTo>
                      <a:pt x="14916" y="14431"/>
                      <a:pt x="14916" y="14431"/>
                      <a:pt x="14916" y="14431"/>
                    </a:cubicBezTo>
                    <a:cubicBezTo>
                      <a:pt x="14916" y="14499"/>
                      <a:pt x="14961" y="14979"/>
                      <a:pt x="15005" y="14705"/>
                    </a:cubicBezTo>
                    <a:cubicBezTo>
                      <a:pt x="15049" y="14636"/>
                      <a:pt x="14916" y="14499"/>
                      <a:pt x="14916" y="14431"/>
                    </a:cubicBezTo>
                    <a:close/>
                    <a:moveTo>
                      <a:pt x="14916" y="14431"/>
                    </a:moveTo>
                    <a:cubicBezTo>
                      <a:pt x="14916" y="14431"/>
                      <a:pt x="14916" y="14431"/>
                      <a:pt x="14916" y="14431"/>
                    </a:cubicBezTo>
                    <a:close/>
                    <a:moveTo>
                      <a:pt x="12836" y="2019"/>
                    </a:moveTo>
                    <a:cubicBezTo>
                      <a:pt x="12925" y="2019"/>
                      <a:pt x="12925" y="1951"/>
                      <a:pt x="12969" y="1882"/>
                    </a:cubicBezTo>
                    <a:cubicBezTo>
                      <a:pt x="12969" y="1951"/>
                      <a:pt x="12969" y="1951"/>
                      <a:pt x="12969" y="1951"/>
                    </a:cubicBezTo>
                    <a:cubicBezTo>
                      <a:pt x="12925" y="1951"/>
                      <a:pt x="13102" y="1951"/>
                      <a:pt x="13013" y="1882"/>
                    </a:cubicBezTo>
                    <a:cubicBezTo>
                      <a:pt x="12969" y="1882"/>
                      <a:pt x="12969" y="1882"/>
                      <a:pt x="12925" y="1882"/>
                    </a:cubicBezTo>
                    <a:cubicBezTo>
                      <a:pt x="12792" y="2019"/>
                      <a:pt x="12792" y="2019"/>
                      <a:pt x="12792" y="2019"/>
                    </a:cubicBezTo>
                    <a:cubicBezTo>
                      <a:pt x="12792" y="2019"/>
                      <a:pt x="12836" y="2019"/>
                      <a:pt x="12836" y="2019"/>
                    </a:cubicBezTo>
                    <a:close/>
                    <a:moveTo>
                      <a:pt x="13721" y="1813"/>
                    </a:moveTo>
                    <a:cubicBezTo>
                      <a:pt x="13766" y="1813"/>
                      <a:pt x="13766" y="1813"/>
                      <a:pt x="13766" y="1813"/>
                    </a:cubicBezTo>
                    <a:cubicBezTo>
                      <a:pt x="13766" y="1813"/>
                      <a:pt x="13766" y="1813"/>
                      <a:pt x="13766" y="1813"/>
                    </a:cubicBezTo>
                    <a:cubicBezTo>
                      <a:pt x="13766" y="1813"/>
                      <a:pt x="13766" y="1813"/>
                      <a:pt x="13810" y="1745"/>
                    </a:cubicBezTo>
                    <a:cubicBezTo>
                      <a:pt x="13810" y="1676"/>
                      <a:pt x="13677" y="1676"/>
                      <a:pt x="13677" y="1813"/>
                    </a:cubicBezTo>
                    <a:lnTo>
                      <a:pt x="13721" y="1813"/>
                    </a:lnTo>
                    <a:close/>
                    <a:moveTo>
                      <a:pt x="13810" y="1951"/>
                    </a:moveTo>
                    <a:cubicBezTo>
                      <a:pt x="13810" y="2019"/>
                      <a:pt x="13721" y="2225"/>
                      <a:pt x="13810" y="1951"/>
                    </a:cubicBezTo>
                    <a:cubicBezTo>
                      <a:pt x="13810" y="1882"/>
                      <a:pt x="13810" y="1882"/>
                      <a:pt x="13810" y="1882"/>
                    </a:cubicBezTo>
                    <a:cubicBezTo>
                      <a:pt x="13677" y="1882"/>
                      <a:pt x="13677" y="1882"/>
                      <a:pt x="13677" y="1882"/>
                    </a:cubicBezTo>
                    <a:cubicBezTo>
                      <a:pt x="13633" y="2019"/>
                      <a:pt x="13721" y="2225"/>
                      <a:pt x="13810" y="1951"/>
                    </a:cubicBezTo>
                    <a:close/>
                    <a:moveTo>
                      <a:pt x="13943" y="1333"/>
                    </a:moveTo>
                    <a:cubicBezTo>
                      <a:pt x="13898" y="1265"/>
                      <a:pt x="13810" y="1333"/>
                      <a:pt x="13854" y="1402"/>
                    </a:cubicBezTo>
                    <a:cubicBezTo>
                      <a:pt x="13854" y="1402"/>
                      <a:pt x="13898" y="1402"/>
                      <a:pt x="13898" y="1402"/>
                    </a:cubicBezTo>
                    <a:lnTo>
                      <a:pt x="13943" y="1333"/>
                    </a:lnTo>
                    <a:close/>
                    <a:moveTo>
                      <a:pt x="13943" y="1951"/>
                    </a:moveTo>
                    <a:cubicBezTo>
                      <a:pt x="13943" y="1951"/>
                      <a:pt x="13943" y="1951"/>
                      <a:pt x="13943" y="1951"/>
                    </a:cubicBezTo>
                    <a:moveTo>
                      <a:pt x="13943" y="1951"/>
                    </a:moveTo>
                    <a:cubicBezTo>
                      <a:pt x="13943" y="1951"/>
                      <a:pt x="13943" y="1951"/>
                      <a:pt x="13943" y="1951"/>
                    </a:cubicBezTo>
                    <a:cubicBezTo>
                      <a:pt x="13987" y="1882"/>
                      <a:pt x="13987" y="1813"/>
                      <a:pt x="14031" y="1745"/>
                    </a:cubicBezTo>
                    <a:cubicBezTo>
                      <a:pt x="14031" y="1745"/>
                      <a:pt x="14031" y="1745"/>
                      <a:pt x="14031" y="1745"/>
                    </a:cubicBezTo>
                    <a:cubicBezTo>
                      <a:pt x="13987" y="1676"/>
                      <a:pt x="13943" y="1608"/>
                      <a:pt x="13943" y="1745"/>
                    </a:cubicBezTo>
                    <a:cubicBezTo>
                      <a:pt x="13943" y="1676"/>
                      <a:pt x="13810" y="2225"/>
                      <a:pt x="13943" y="1951"/>
                    </a:cubicBezTo>
                    <a:close/>
                    <a:moveTo>
                      <a:pt x="13500" y="1951"/>
                    </a:moveTo>
                    <a:cubicBezTo>
                      <a:pt x="13500" y="1951"/>
                      <a:pt x="13500" y="1951"/>
                      <a:pt x="13500" y="1951"/>
                    </a:cubicBezTo>
                    <a:close/>
                    <a:moveTo>
                      <a:pt x="13500" y="1951"/>
                    </a:moveTo>
                    <a:cubicBezTo>
                      <a:pt x="13500" y="1951"/>
                      <a:pt x="13500" y="1951"/>
                      <a:pt x="13500" y="1951"/>
                    </a:cubicBezTo>
                    <a:cubicBezTo>
                      <a:pt x="13500" y="1951"/>
                      <a:pt x="13411" y="1882"/>
                      <a:pt x="13411" y="1951"/>
                    </a:cubicBezTo>
                    <a:cubicBezTo>
                      <a:pt x="13411" y="2019"/>
                      <a:pt x="13500" y="2019"/>
                      <a:pt x="13500" y="2019"/>
                    </a:cubicBezTo>
                    <a:cubicBezTo>
                      <a:pt x="13544" y="1951"/>
                      <a:pt x="13589" y="1882"/>
                      <a:pt x="13589" y="1813"/>
                    </a:cubicBezTo>
                    <a:cubicBezTo>
                      <a:pt x="13544" y="1745"/>
                      <a:pt x="13500" y="1745"/>
                      <a:pt x="13456" y="1745"/>
                    </a:cubicBezTo>
                    <a:cubicBezTo>
                      <a:pt x="13544" y="1882"/>
                      <a:pt x="13544" y="1882"/>
                      <a:pt x="13544" y="1882"/>
                    </a:cubicBezTo>
                    <a:cubicBezTo>
                      <a:pt x="13500" y="1882"/>
                      <a:pt x="13411" y="1676"/>
                      <a:pt x="13367" y="1745"/>
                    </a:cubicBezTo>
                    <a:cubicBezTo>
                      <a:pt x="13367" y="1813"/>
                      <a:pt x="13456" y="1882"/>
                      <a:pt x="13500" y="1951"/>
                    </a:cubicBezTo>
                    <a:close/>
                    <a:moveTo>
                      <a:pt x="13544" y="1745"/>
                    </a:moveTo>
                    <a:cubicBezTo>
                      <a:pt x="13544" y="1745"/>
                      <a:pt x="13544" y="1745"/>
                      <a:pt x="13544" y="1745"/>
                    </a:cubicBezTo>
                    <a:cubicBezTo>
                      <a:pt x="13589" y="1676"/>
                      <a:pt x="13589" y="1676"/>
                      <a:pt x="13589" y="1676"/>
                    </a:cubicBezTo>
                    <a:cubicBezTo>
                      <a:pt x="13589" y="1608"/>
                      <a:pt x="13456" y="1676"/>
                      <a:pt x="13544" y="1745"/>
                    </a:cubicBezTo>
                    <a:cubicBezTo>
                      <a:pt x="13500" y="1676"/>
                      <a:pt x="13500" y="1676"/>
                      <a:pt x="13544" y="1745"/>
                    </a:cubicBezTo>
                    <a:close/>
                    <a:moveTo>
                      <a:pt x="13500" y="2293"/>
                    </a:moveTo>
                    <a:cubicBezTo>
                      <a:pt x="13544" y="2225"/>
                      <a:pt x="13544" y="2225"/>
                      <a:pt x="13544" y="2156"/>
                    </a:cubicBezTo>
                    <a:cubicBezTo>
                      <a:pt x="13456" y="2156"/>
                      <a:pt x="13411" y="2225"/>
                      <a:pt x="13456" y="2293"/>
                    </a:cubicBezTo>
                    <a:lnTo>
                      <a:pt x="13500" y="2293"/>
                    </a:lnTo>
                    <a:close/>
                    <a:moveTo>
                      <a:pt x="13456" y="2293"/>
                    </a:moveTo>
                    <a:cubicBezTo>
                      <a:pt x="13456" y="2293"/>
                      <a:pt x="13456" y="2293"/>
                      <a:pt x="13456" y="2293"/>
                    </a:cubicBezTo>
                    <a:moveTo>
                      <a:pt x="13589" y="1608"/>
                    </a:moveTo>
                    <a:cubicBezTo>
                      <a:pt x="13500" y="1539"/>
                      <a:pt x="13500" y="1539"/>
                      <a:pt x="13411" y="1608"/>
                    </a:cubicBezTo>
                    <a:cubicBezTo>
                      <a:pt x="13456" y="1676"/>
                      <a:pt x="13500" y="1676"/>
                      <a:pt x="13589" y="1608"/>
                    </a:cubicBezTo>
                    <a:close/>
                    <a:moveTo>
                      <a:pt x="13633" y="1539"/>
                    </a:moveTo>
                    <a:cubicBezTo>
                      <a:pt x="13633" y="1539"/>
                      <a:pt x="13633" y="1539"/>
                      <a:pt x="13633" y="1539"/>
                    </a:cubicBezTo>
                    <a:cubicBezTo>
                      <a:pt x="13633" y="1539"/>
                      <a:pt x="13633" y="1539"/>
                      <a:pt x="13633" y="1539"/>
                    </a:cubicBezTo>
                    <a:cubicBezTo>
                      <a:pt x="13589" y="1608"/>
                      <a:pt x="13677" y="1608"/>
                      <a:pt x="13633" y="1539"/>
                    </a:cubicBezTo>
                    <a:close/>
                    <a:moveTo>
                      <a:pt x="13633" y="1539"/>
                    </a:moveTo>
                    <a:cubicBezTo>
                      <a:pt x="13633" y="1539"/>
                      <a:pt x="13633" y="1539"/>
                      <a:pt x="13633" y="1539"/>
                    </a:cubicBezTo>
                    <a:moveTo>
                      <a:pt x="13589" y="1333"/>
                    </a:moveTo>
                    <a:cubicBezTo>
                      <a:pt x="13589" y="1333"/>
                      <a:pt x="13589" y="1333"/>
                      <a:pt x="13589" y="1333"/>
                    </a:cubicBezTo>
                    <a:moveTo>
                      <a:pt x="13589" y="1333"/>
                    </a:moveTo>
                    <a:cubicBezTo>
                      <a:pt x="13633" y="1333"/>
                      <a:pt x="13633" y="1333"/>
                      <a:pt x="13633" y="1333"/>
                    </a:cubicBezTo>
                    <a:cubicBezTo>
                      <a:pt x="13633" y="1265"/>
                      <a:pt x="13633" y="1265"/>
                      <a:pt x="13633" y="1265"/>
                    </a:cubicBezTo>
                    <a:cubicBezTo>
                      <a:pt x="13544" y="1128"/>
                      <a:pt x="13589" y="1402"/>
                      <a:pt x="13589" y="1333"/>
                    </a:cubicBezTo>
                    <a:close/>
                    <a:moveTo>
                      <a:pt x="13544" y="1539"/>
                    </a:moveTo>
                    <a:cubicBezTo>
                      <a:pt x="13589" y="1539"/>
                      <a:pt x="13589" y="1539"/>
                      <a:pt x="13589" y="1539"/>
                    </a:cubicBezTo>
                    <a:cubicBezTo>
                      <a:pt x="13589" y="1471"/>
                      <a:pt x="13589" y="1471"/>
                      <a:pt x="13589" y="1471"/>
                    </a:cubicBezTo>
                    <a:cubicBezTo>
                      <a:pt x="13589" y="1471"/>
                      <a:pt x="13544" y="1471"/>
                      <a:pt x="13544" y="1402"/>
                    </a:cubicBezTo>
                    <a:cubicBezTo>
                      <a:pt x="13544" y="1402"/>
                      <a:pt x="13500" y="1471"/>
                      <a:pt x="13500" y="1471"/>
                    </a:cubicBezTo>
                    <a:cubicBezTo>
                      <a:pt x="13500" y="1471"/>
                      <a:pt x="13589" y="1539"/>
                      <a:pt x="13544" y="1539"/>
                    </a:cubicBezTo>
                    <a:close/>
                    <a:moveTo>
                      <a:pt x="17395" y="14225"/>
                    </a:moveTo>
                    <a:cubicBezTo>
                      <a:pt x="17395" y="14088"/>
                      <a:pt x="17395" y="14088"/>
                      <a:pt x="17395" y="14088"/>
                    </a:cubicBezTo>
                    <a:cubicBezTo>
                      <a:pt x="17351" y="14088"/>
                      <a:pt x="17351" y="14088"/>
                      <a:pt x="17307" y="14088"/>
                    </a:cubicBezTo>
                    <a:cubicBezTo>
                      <a:pt x="17307" y="14088"/>
                      <a:pt x="17351" y="14156"/>
                      <a:pt x="17351" y="14156"/>
                    </a:cubicBezTo>
                    <a:lnTo>
                      <a:pt x="17395" y="14225"/>
                    </a:lnTo>
                    <a:close/>
                    <a:moveTo>
                      <a:pt x="18059" y="12031"/>
                    </a:moveTo>
                    <a:cubicBezTo>
                      <a:pt x="18059" y="12099"/>
                      <a:pt x="18059" y="12099"/>
                      <a:pt x="18059" y="12099"/>
                    </a:cubicBezTo>
                    <a:cubicBezTo>
                      <a:pt x="18103" y="12099"/>
                      <a:pt x="18103" y="12099"/>
                      <a:pt x="18103" y="12099"/>
                    </a:cubicBezTo>
                    <a:cubicBezTo>
                      <a:pt x="18103" y="12099"/>
                      <a:pt x="18103" y="12099"/>
                      <a:pt x="18148" y="12031"/>
                    </a:cubicBezTo>
                    <a:cubicBezTo>
                      <a:pt x="18148" y="12031"/>
                      <a:pt x="18148" y="12031"/>
                      <a:pt x="18148" y="12099"/>
                    </a:cubicBezTo>
                    <a:cubicBezTo>
                      <a:pt x="18192" y="12031"/>
                      <a:pt x="18192" y="12031"/>
                      <a:pt x="18192" y="12031"/>
                    </a:cubicBezTo>
                    <a:cubicBezTo>
                      <a:pt x="18192" y="11962"/>
                      <a:pt x="18192" y="11962"/>
                      <a:pt x="18192" y="11962"/>
                    </a:cubicBezTo>
                    <a:cubicBezTo>
                      <a:pt x="18148" y="11962"/>
                      <a:pt x="18148" y="11962"/>
                      <a:pt x="18148" y="11962"/>
                    </a:cubicBezTo>
                    <a:cubicBezTo>
                      <a:pt x="18148" y="11962"/>
                      <a:pt x="18148" y="11962"/>
                      <a:pt x="18148" y="11962"/>
                    </a:cubicBezTo>
                    <a:cubicBezTo>
                      <a:pt x="18148" y="11962"/>
                      <a:pt x="18148" y="11962"/>
                      <a:pt x="18148" y="11962"/>
                    </a:cubicBezTo>
                    <a:cubicBezTo>
                      <a:pt x="18103" y="11962"/>
                      <a:pt x="18103" y="11962"/>
                      <a:pt x="18103" y="11962"/>
                    </a:cubicBezTo>
                    <a:cubicBezTo>
                      <a:pt x="18103" y="11962"/>
                      <a:pt x="18103" y="11962"/>
                      <a:pt x="18103" y="11962"/>
                    </a:cubicBezTo>
                    <a:cubicBezTo>
                      <a:pt x="18103" y="11962"/>
                      <a:pt x="18015" y="12031"/>
                      <a:pt x="18059" y="12031"/>
                    </a:cubicBezTo>
                    <a:close/>
                    <a:moveTo>
                      <a:pt x="17882" y="12168"/>
                    </a:moveTo>
                    <a:cubicBezTo>
                      <a:pt x="17926" y="12099"/>
                      <a:pt x="17926" y="12099"/>
                      <a:pt x="17926" y="12099"/>
                    </a:cubicBezTo>
                    <a:cubicBezTo>
                      <a:pt x="17926" y="12099"/>
                      <a:pt x="17926" y="12099"/>
                      <a:pt x="17926" y="12099"/>
                    </a:cubicBezTo>
                    <a:cubicBezTo>
                      <a:pt x="17926" y="12099"/>
                      <a:pt x="17926" y="12099"/>
                      <a:pt x="17926" y="12099"/>
                    </a:cubicBezTo>
                    <a:cubicBezTo>
                      <a:pt x="17970" y="12099"/>
                      <a:pt x="17926" y="12236"/>
                      <a:pt x="17926" y="12236"/>
                    </a:cubicBezTo>
                    <a:cubicBezTo>
                      <a:pt x="17926" y="12305"/>
                      <a:pt x="17926" y="12236"/>
                      <a:pt x="17926" y="12236"/>
                    </a:cubicBezTo>
                    <a:cubicBezTo>
                      <a:pt x="17970" y="12236"/>
                      <a:pt x="17970" y="12236"/>
                      <a:pt x="17970" y="12236"/>
                    </a:cubicBezTo>
                    <a:cubicBezTo>
                      <a:pt x="17970" y="12236"/>
                      <a:pt x="17926" y="12373"/>
                      <a:pt x="17970" y="12305"/>
                    </a:cubicBezTo>
                    <a:cubicBezTo>
                      <a:pt x="17970" y="12305"/>
                      <a:pt x="17970" y="12236"/>
                      <a:pt x="18015" y="12305"/>
                    </a:cubicBezTo>
                    <a:cubicBezTo>
                      <a:pt x="17970" y="12236"/>
                      <a:pt x="18015" y="12099"/>
                      <a:pt x="18059" y="12099"/>
                    </a:cubicBezTo>
                    <a:cubicBezTo>
                      <a:pt x="18015" y="12099"/>
                      <a:pt x="18015" y="12099"/>
                      <a:pt x="18015" y="12099"/>
                    </a:cubicBezTo>
                    <a:cubicBezTo>
                      <a:pt x="17970" y="12031"/>
                      <a:pt x="17970" y="12031"/>
                      <a:pt x="17970" y="12031"/>
                    </a:cubicBezTo>
                    <a:cubicBezTo>
                      <a:pt x="17970" y="12031"/>
                      <a:pt x="18059" y="11962"/>
                      <a:pt x="18059" y="12031"/>
                    </a:cubicBezTo>
                    <a:cubicBezTo>
                      <a:pt x="18059" y="11962"/>
                      <a:pt x="18059" y="11962"/>
                      <a:pt x="18059" y="11962"/>
                    </a:cubicBezTo>
                    <a:cubicBezTo>
                      <a:pt x="18059" y="11962"/>
                      <a:pt x="18059" y="11962"/>
                      <a:pt x="18059" y="11962"/>
                    </a:cubicBezTo>
                    <a:cubicBezTo>
                      <a:pt x="18059" y="11962"/>
                      <a:pt x="18236" y="11893"/>
                      <a:pt x="18236" y="11893"/>
                    </a:cubicBezTo>
                    <a:cubicBezTo>
                      <a:pt x="18236" y="11893"/>
                      <a:pt x="18192" y="11962"/>
                      <a:pt x="18236" y="11962"/>
                    </a:cubicBezTo>
                    <a:cubicBezTo>
                      <a:pt x="18236" y="12031"/>
                      <a:pt x="18236" y="12031"/>
                      <a:pt x="18280" y="12031"/>
                    </a:cubicBezTo>
                    <a:cubicBezTo>
                      <a:pt x="18325" y="11962"/>
                      <a:pt x="18325" y="11962"/>
                      <a:pt x="18325" y="11962"/>
                    </a:cubicBezTo>
                    <a:cubicBezTo>
                      <a:pt x="18325" y="11893"/>
                      <a:pt x="18280" y="11893"/>
                      <a:pt x="18325" y="11893"/>
                    </a:cubicBezTo>
                    <a:cubicBezTo>
                      <a:pt x="18325" y="11893"/>
                      <a:pt x="18325" y="11893"/>
                      <a:pt x="18325" y="11893"/>
                    </a:cubicBezTo>
                    <a:cubicBezTo>
                      <a:pt x="18325" y="11893"/>
                      <a:pt x="18325" y="11893"/>
                      <a:pt x="18325" y="11893"/>
                    </a:cubicBezTo>
                    <a:cubicBezTo>
                      <a:pt x="18369" y="11893"/>
                      <a:pt x="18369" y="11893"/>
                      <a:pt x="18369" y="11893"/>
                    </a:cubicBezTo>
                    <a:cubicBezTo>
                      <a:pt x="18325" y="11893"/>
                      <a:pt x="18325" y="11893"/>
                      <a:pt x="18325" y="11893"/>
                    </a:cubicBezTo>
                    <a:cubicBezTo>
                      <a:pt x="18369" y="11893"/>
                      <a:pt x="18369" y="11893"/>
                      <a:pt x="18413" y="11893"/>
                    </a:cubicBezTo>
                    <a:cubicBezTo>
                      <a:pt x="18457" y="11825"/>
                      <a:pt x="18457" y="11825"/>
                      <a:pt x="18457" y="11825"/>
                    </a:cubicBezTo>
                    <a:cubicBezTo>
                      <a:pt x="18457" y="11893"/>
                      <a:pt x="18457" y="11893"/>
                      <a:pt x="18457" y="11893"/>
                    </a:cubicBezTo>
                    <a:cubicBezTo>
                      <a:pt x="18457" y="11893"/>
                      <a:pt x="18457" y="11893"/>
                      <a:pt x="18457" y="11825"/>
                    </a:cubicBezTo>
                    <a:cubicBezTo>
                      <a:pt x="18502" y="11825"/>
                      <a:pt x="18502" y="11825"/>
                      <a:pt x="18502" y="11825"/>
                    </a:cubicBezTo>
                    <a:cubicBezTo>
                      <a:pt x="18502" y="11825"/>
                      <a:pt x="18502" y="11825"/>
                      <a:pt x="18502" y="11825"/>
                    </a:cubicBezTo>
                    <a:cubicBezTo>
                      <a:pt x="18502" y="11825"/>
                      <a:pt x="18502" y="11825"/>
                      <a:pt x="18502" y="11893"/>
                    </a:cubicBezTo>
                    <a:cubicBezTo>
                      <a:pt x="18502" y="11893"/>
                      <a:pt x="18546" y="11756"/>
                      <a:pt x="18546" y="11756"/>
                    </a:cubicBezTo>
                    <a:cubicBezTo>
                      <a:pt x="18546" y="11688"/>
                      <a:pt x="18590" y="11619"/>
                      <a:pt x="18590" y="11482"/>
                    </a:cubicBezTo>
                    <a:cubicBezTo>
                      <a:pt x="18634" y="11482"/>
                      <a:pt x="18634" y="11482"/>
                      <a:pt x="18634" y="11482"/>
                    </a:cubicBezTo>
                    <a:cubicBezTo>
                      <a:pt x="18590" y="11482"/>
                      <a:pt x="18679" y="11208"/>
                      <a:pt x="18590" y="11208"/>
                    </a:cubicBezTo>
                    <a:cubicBezTo>
                      <a:pt x="18590" y="11208"/>
                      <a:pt x="18590" y="11139"/>
                      <a:pt x="18590" y="11071"/>
                    </a:cubicBezTo>
                    <a:cubicBezTo>
                      <a:pt x="18546" y="11208"/>
                      <a:pt x="18546" y="11208"/>
                      <a:pt x="18546" y="11208"/>
                    </a:cubicBezTo>
                    <a:cubicBezTo>
                      <a:pt x="18502" y="11139"/>
                      <a:pt x="18546" y="11139"/>
                      <a:pt x="18546" y="11139"/>
                    </a:cubicBezTo>
                    <a:cubicBezTo>
                      <a:pt x="18546" y="11139"/>
                      <a:pt x="18546" y="11139"/>
                      <a:pt x="18546" y="11139"/>
                    </a:cubicBezTo>
                    <a:cubicBezTo>
                      <a:pt x="18502" y="11276"/>
                      <a:pt x="18502" y="11413"/>
                      <a:pt x="18457" y="11482"/>
                    </a:cubicBezTo>
                    <a:cubicBezTo>
                      <a:pt x="18457" y="11482"/>
                      <a:pt x="18369" y="11756"/>
                      <a:pt x="18325" y="11619"/>
                    </a:cubicBezTo>
                    <a:cubicBezTo>
                      <a:pt x="18325" y="11619"/>
                      <a:pt x="18325" y="11619"/>
                      <a:pt x="18325" y="11619"/>
                    </a:cubicBezTo>
                    <a:cubicBezTo>
                      <a:pt x="18325" y="11551"/>
                      <a:pt x="18280" y="11756"/>
                      <a:pt x="18280" y="11825"/>
                    </a:cubicBezTo>
                    <a:cubicBezTo>
                      <a:pt x="18236" y="11825"/>
                      <a:pt x="18192" y="11756"/>
                      <a:pt x="18148" y="11825"/>
                    </a:cubicBezTo>
                    <a:cubicBezTo>
                      <a:pt x="18103" y="11825"/>
                      <a:pt x="18059" y="11893"/>
                      <a:pt x="17970" y="11962"/>
                    </a:cubicBezTo>
                    <a:cubicBezTo>
                      <a:pt x="17970" y="11962"/>
                      <a:pt x="17970" y="11962"/>
                      <a:pt x="17970" y="11962"/>
                    </a:cubicBezTo>
                    <a:cubicBezTo>
                      <a:pt x="17926" y="12031"/>
                      <a:pt x="17926" y="12031"/>
                      <a:pt x="17926" y="12031"/>
                    </a:cubicBezTo>
                    <a:cubicBezTo>
                      <a:pt x="17882" y="12099"/>
                      <a:pt x="17882" y="12031"/>
                      <a:pt x="17882" y="12168"/>
                    </a:cubicBezTo>
                    <a:close/>
                    <a:moveTo>
                      <a:pt x="18723" y="10522"/>
                    </a:moveTo>
                    <a:cubicBezTo>
                      <a:pt x="18723" y="10042"/>
                      <a:pt x="18723" y="10042"/>
                      <a:pt x="18723" y="10042"/>
                    </a:cubicBezTo>
                    <a:cubicBezTo>
                      <a:pt x="18767" y="10111"/>
                      <a:pt x="18767" y="10111"/>
                      <a:pt x="18767" y="10111"/>
                    </a:cubicBezTo>
                    <a:cubicBezTo>
                      <a:pt x="18767" y="9973"/>
                      <a:pt x="18723" y="9836"/>
                      <a:pt x="18723" y="9631"/>
                    </a:cubicBezTo>
                    <a:cubicBezTo>
                      <a:pt x="18679" y="9562"/>
                      <a:pt x="18723" y="9356"/>
                      <a:pt x="18679" y="9288"/>
                    </a:cubicBezTo>
                    <a:cubicBezTo>
                      <a:pt x="18634" y="9288"/>
                      <a:pt x="18634" y="9288"/>
                      <a:pt x="18634" y="9288"/>
                    </a:cubicBezTo>
                    <a:cubicBezTo>
                      <a:pt x="18634" y="9356"/>
                      <a:pt x="18679" y="9425"/>
                      <a:pt x="18679" y="9425"/>
                    </a:cubicBezTo>
                    <a:cubicBezTo>
                      <a:pt x="18634" y="9493"/>
                      <a:pt x="18634" y="9425"/>
                      <a:pt x="18634" y="9562"/>
                    </a:cubicBezTo>
                    <a:cubicBezTo>
                      <a:pt x="18590" y="9973"/>
                      <a:pt x="18723" y="10453"/>
                      <a:pt x="18723" y="10522"/>
                    </a:cubicBezTo>
                    <a:close/>
                    <a:moveTo>
                      <a:pt x="18634" y="9562"/>
                    </a:moveTo>
                    <a:cubicBezTo>
                      <a:pt x="18634" y="9562"/>
                      <a:pt x="18634" y="9562"/>
                      <a:pt x="18634" y="9562"/>
                    </a:cubicBezTo>
                    <a:moveTo>
                      <a:pt x="18856" y="10865"/>
                    </a:moveTo>
                    <a:cubicBezTo>
                      <a:pt x="18856" y="10865"/>
                      <a:pt x="18856" y="10865"/>
                      <a:pt x="18856" y="10865"/>
                    </a:cubicBezTo>
                    <a:cubicBezTo>
                      <a:pt x="18856" y="10865"/>
                      <a:pt x="18856" y="10865"/>
                      <a:pt x="18856" y="10865"/>
                    </a:cubicBezTo>
                    <a:close/>
                    <a:moveTo>
                      <a:pt x="18546" y="11002"/>
                    </a:moveTo>
                    <a:cubicBezTo>
                      <a:pt x="18546" y="10933"/>
                      <a:pt x="18546" y="10933"/>
                      <a:pt x="18546" y="10933"/>
                    </a:cubicBezTo>
                    <a:cubicBezTo>
                      <a:pt x="18590" y="11002"/>
                      <a:pt x="18590" y="11002"/>
                      <a:pt x="18590" y="11002"/>
                    </a:cubicBezTo>
                    <a:cubicBezTo>
                      <a:pt x="18590" y="10933"/>
                      <a:pt x="18590" y="10933"/>
                      <a:pt x="18590" y="10933"/>
                    </a:cubicBezTo>
                    <a:cubicBezTo>
                      <a:pt x="18634" y="11002"/>
                      <a:pt x="18679" y="11002"/>
                      <a:pt x="18723" y="11071"/>
                    </a:cubicBezTo>
                    <a:cubicBezTo>
                      <a:pt x="18723" y="11002"/>
                      <a:pt x="18811" y="10865"/>
                      <a:pt x="18856" y="10865"/>
                    </a:cubicBezTo>
                    <a:cubicBezTo>
                      <a:pt x="18856" y="10865"/>
                      <a:pt x="18811" y="10728"/>
                      <a:pt x="18811" y="10728"/>
                    </a:cubicBezTo>
                    <a:cubicBezTo>
                      <a:pt x="18811" y="10796"/>
                      <a:pt x="18811" y="10796"/>
                      <a:pt x="18767" y="10796"/>
                    </a:cubicBezTo>
                    <a:cubicBezTo>
                      <a:pt x="18767" y="10728"/>
                      <a:pt x="18634" y="10591"/>
                      <a:pt x="18634" y="10591"/>
                    </a:cubicBezTo>
                    <a:cubicBezTo>
                      <a:pt x="18634" y="10591"/>
                      <a:pt x="18590" y="10865"/>
                      <a:pt x="18590" y="10865"/>
                    </a:cubicBezTo>
                    <a:cubicBezTo>
                      <a:pt x="18546" y="10865"/>
                      <a:pt x="18546" y="10865"/>
                      <a:pt x="18546" y="10865"/>
                    </a:cubicBezTo>
                    <a:cubicBezTo>
                      <a:pt x="18546" y="10796"/>
                      <a:pt x="18546" y="10865"/>
                      <a:pt x="18546" y="11002"/>
                    </a:cubicBezTo>
                    <a:close/>
                    <a:moveTo>
                      <a:pt x="18546" y="10865"/>
                    </a:moveTo>
                    <a:cubicBezTo>
                      <a:pt x="18546" y="10865"/>
                      <a:pt x="18546" y="10865"/>
                      <a:pt x="18546" y="10865"/>
                    </a:cubicBezTo>
                    <a:moveTo>
                      <a:pt x="17528" y="14568"/>
                    </a:moveTo>
                    <a:cubicBezTo>
                      <a:pt x="17484" y="14568"/>
                      <a:pt x="17439" y="14636"/>
                      <a:pt x="17439" y="14705"/>
                    </a:cubicBezTo>
                    <a:cubicBezTo>
                      <a:pt x="17439" y="14705"/>
                      <a:pt x="17439" y="14705"/>
                      <a:pt x="17439" y="14705"/>
                    </a:cubicBezTo>
                    <a:cubicBezTo>
                      <a:pt x="17484" y="14705"/>
                      <a:pt x="17484" y="14636"/>
                      <a:pt x="17484" y="14636"/>
                    </a:cubicBezTo>
                    <a:cubicBezTo>
                      <a:pt x="17484" y="14705"/>
                      <a:pt x="17484" y="14705"/>
                      <a:pt x="17484" y="14705"/>
                    </a:cubicBezTo>
                    <a:cubicBezTo>
                      <a:pt x="17528" y="14636"/>
                      <a:pt x="17528" y="14636"/>
                      <a:pt x="17528" y="14636"/>
                    </a:cubicBezTo>
                    <a:cubicBezTo>
                      <a:pt x="17528" y="14636"/>
                      <a:pt x="17528" y="14705"/>
                      <a:pt x="17528" y="14636"/>
                    </a:cubicBezTo>
                    <a:cubicBezTo>
                      <a:pt x="17528" y="14636"/>
                      <a:pt x="17528" y="14636"/>
                      <a:pt x="17528" y="14636"/>
                    </a:cubicBezTo>
                    <a:cubicBezTo>
                      <a:pt x="17572" y="14705"/>
                      <a:pt x="17572" y="14705"/>
                      <a:pt x="17572" y="14705"/>
                    </a:cubicBezTo>
                    <a:cubicBezTo>
                      <a:pt x="17572" y="14705"/>
                      <a:pt x="17572" y="14705"/>
                      <a:pt x="17572" y="14705"/>
                    </a:cubicBezTo>
                    <a:cubicBezTo>
                      <a:pt x="17572" y="14705"/>
                      <a:pt x="17616" y="14911"/>
                      <a:pt x="17661" y="14842"/>
                    </a:cubicBezTo>
                    <a:cubicBezTo>
                      <a:pt x="17661" y="14773"/>
                      <a:pt x="17705" y="14911"/>
                      <a:pt x="17705" y="14842"/>
                    </a:cubicBezTo>
                    <a:cubicBezTo>
                      <a:pt x="17705" y="14773"/>
                      <a:pt x="17616" y="14705"/>
                      <a:pt x="17705" y="14636"/>
                    </a:cubicBezTo>
                    <a:cubicBezTo>
                      <a:pt x="17705" y="14773"/>
                      <a:pt x="17705" y="14773"/>
                      <a:pt x="17705" y="14773"/>
                    </a:cubicBezTo>
                    <a:cubicBezTo>
                      <a:pt x="17749" y="14773"/>
                      <a:pt x="17749" y="14568"/>
                      <a:pt x="17705" y="14568"/>
                    </a:cubicBezTo>
                    <a:cubicBezTo>
                      <a:pt x="17705" y="14499"/>
                      <a:pt x="17705" y="14499"/>
                      <a:pt x="17661" y="14431"/>
                    </a:cubicBezTo>
                    <a:cubicBezTo>
                      <a:pt x="17661" y="14499"/>
                      <a:pt x="17661" y="14499"/>
                      <a:pt x="17661" y="14499"/>
                    </a:cubicBezTo>
                    <a:cubicBezTo>
                      <a:pt x="17661" y="14499"/>
                      <a:pt x="17661" y="14499"/>
                      <a:pt x="17661" y="14499"/>
                    </a:cubicBezTo>
                    <a:cubicBezTo>
                      <a:pt x="17661" y="14499"/>
                      <a:pt x="17661" y="14499"/>
                      <a:pt x="17661" y="14499"/>
                    </a:cubicBezTo>
                    <a:cubicBezTo>
                      <a:pt x="17616" y="14499"/>
                      <a:pt x="17616" y="14499"/>
                      <a:pt x="17616" y="14499"/>
                    </a:cubicBezTo>
                    <a:cubicBezTo>
                      <a:pt x="17616" y="14568"/>
                      <a:pt x="17616" y="14568"/>
                      <a:pt x="17616" y="14568"/>
                    </a:cubicBezTo>
                    <a:cubicBezTo>
                      <a:pt x="17616" y="14568"/>
                      <a:pt x="17616" y="14568"/>
                      <a:pt x="17572" y="14568"/>
                    </a:cubicBezTo>
                    <a:cubicBezTo>
                      <a:pt x="17572" y="14568"/>
                      <a:pt x="17572" y="14568"/>
                      <a:pt x="17572" y="14568"/>
                    </a:cubicBezTo>
                    <a:cubicBezTo>
                      <a:pt x="17572" y="14636"/>
                      <a:pt x="17572" y="14636"/>
                      <a:pt x="17572" y="14636"/>
                    </a:cubicBezTo>
                    <a:lnTo>
                      <a:pt x="17528" y="14568"/>
                    </a:lnTo>
                    <a:close/>
                    <a:moveTo>
                      <a:pt x="18325" y="15528"/>
                    </a:moveTo>
                    <a:cubicBezTo>
                      <a:pt x="18325" y="15596"/>
                      <a:pt x="18325" y="15596"/>
                      <a:pt x="18325" y="15596"/>
                    </a:cubicBezTo>
                    <a:cubicBezTo>
                      <a:pt x="18325" y="15596"/>
                      <a:pt x="18236" y="15665"/>
                      <a:pt x="18192" y="15665"/>
                    </a:cubicBezTo>
                    <a:cubicBezTo>
                      <a:pt x="18192" y="15665"/>
                      <a:pt x="18148" y="15528"/>
                      <a:pt x="18148" y="15459"/>
                    </a:cubicBezTo>
                    <a:cubicBezTo>
                      <a:pt x="18148" y="15459"/>
                      <a:pt x="18015" y="15391"/>
                      <a:pt x="17970" y="15459"/>
                    </a:cubicBezTo>
                    <a:cubicBezTo>
                      <a:pt x="17970" y="15459"/>
                      <a:pt x="17970" y="15528"/>
                      <a:pt x="17970" y="15528"/>
                    </a:cubicBezTo>
                    <a:cubicBezTo>
                      <a:pt x="18015" y="15528"/>
                      <a:pt x="18015" y="15528"/>
                      <a:pt x="18015" y="15528"/>
                    </a:cubicBezTo>
                    <a:cubicBezTo>
                      <a:pt x="18015" y="15596"/>
                      <a:pt x="18015" y="15596"/>
                      <a:pt x="18015" y="15596"/>
                    </a:cubicBezTo>
                    <a:cubicBezTo>
                      <a:pt x="18015" y="15596"/>
                      <a:pt x="18103" y="15596"/>
                      <a:pt x="18148" y="15596"/>
                    </a:cubicBezTo>
                    <a:cubicBezTo>
                      <a:pt x="18148" y="15665"/>
                      <a:pt x="18148" y="15665"/>
                      <a:pt x="18148" y="15665"/>
                    </a:cubicBezTo>
                    <a:cubicBezTo>
                      <a:pt x="18015" y="15665"/>
                      <a:pt x="18015" y="15665"/>
                      <a:pt x="18015" y="15665"/>
                    </a:cubicBezTo>
                    <a:cubicBezTo>
                      <a:pt x="18059" y="15665"/>
                      <a:pt x="18103" y="15733"/>
                      <a:pt x="18059" y="15733"/>
                    </a:cubicBezTo>
                    <a:cubicBezTo>
                      <a:pt x="18103" y="15733"/>
                      <a:pt x="18103" y="15802"/>
                      <a:pt x="18103" y="15733"/>
                    </a:cubicBezTo>
                    <a:cubicBezTo>
                      <a:pt x="18103" y="15733"/>
                      <a:pt x="18103" y="15733"/>
                      <a:pt x="18103" y="15733"/>
                    </a:cubicBezTo>
                    <a:cubicBezTo>
                      <a:pt x="18148" y="15665"/>
                      <a:pt x="18148" y="15665"/>
                      <a:pt x="18148" y="15665"/>
                    </a:cubicBezTo>
                    <a:cubicBezTo>
                      <a:pt x="18148" y="15733"/>
                      <a:pt x="18148" y="15733"/>
                      <a:pt x="18148" y="15733"/>
                    </a:cubicBezTo>
                    <a:cubicBezTo>
                      <a:pt x="18148" y="15733"/>
                      <a:pt x="18192" y="15733"/>
                      <a:pt x="18192" y="15733"/>
                    </a:cubicBezTo>
                    <a:cubicBezTo>
                      <a:pt x="18192" y="15733"/>
                      <a:pt x="18192" y="15733"/>
                      <a:pt x="18192" y="15733"/>
                    </a:cubicBezTo>
                    <a:cubicBezTo>
                      <a:pt x="18192" y="15802"/>
                      <a:pt x="18325" y="15802"/>
                      <a:pt x="18369" y="15871"/>
                    </a:cubicBezTo>
                    <a:cubicBezTo>
                      <a:pt x="18369" y="15871"/>
                      <a:pt x="18369" y="15871"/>
                      <a:pt x="18369" y="15871"/>
                    </a:cubicBezTo>
                    <a:cubicBezTo>
                      <a:pt x="18369" y="15871"/>
                      <a:pt x="18369" y="15871"/>
                      <a:pt x="18369" y="15871"/>
                    </a:cubicBezTo>
                    <a:cubicBezTo>
                      <a:pt x="18369" y="15871"/>
                      <a:pt x="18369" y="15871"/>
                      <a:pt x="18369" y="15871"/>
                    </a:cubicBezTo>
                    <a:cubicBezTo>
                      <a:pt x="18413" y="15871"/>
                      <a:pt x="18413" y="15871"/>
                      <a:pt x="18413" y="15871"/>
                    </a:cubicBezTo>
                    <a:cubicBezTo>
                      <a:pt x="18413" y="15871"/>
                      <a:pt x="18369" y="15871"/>
                      <a:pt x="18413" y="15871"/>
                    </a:cubicBezTo>
                    <a:cubicBezTo>
                      <a:pt x="18413" y="15871"/>
                      <a:pt x="18413" y="15871"/>
                      <a:pt x="18413" y="15871"/>
                    </a:cubicBezTo>
                    <a:cubicBezTo>
                      <a:pt x="18413" y="15939"/>
                      <a:pt x="18413" y="15939"/>
                      <a:pt x="18413" y="15939"/>
                    </a:cubicBezTo>
                    <a:cubicBezTo>
                      <a:pt x="18413" y="15939"/>
                      <a:pt x="18413" y="15939"/>
                      <a:pt x="18413" y="15939"/>
                    </a:cubicBezTo>
                    <a:cubicBezTo>
                      <a:pt x="18369" y="15939"/>
                      <a:pt x="18457" y="16076"/>
                      <a:pt x="18457" y="16076"/>
                    </a:cubicBezTo>
                    <a:cubicBezTo>
                      <a:pt x="18413" y="16008"/>
                      <a:pt x="18457" y="16145"/>
                      <a:pt x="18457" y="16145"/>
                    </a:cubicBezTo>
                    <a:cubicBezTo>
                      <a:pt x="18457" y="16145"/>
                      <a:pt x="18590" y="16213"/>
                      <a:pt x="18590" y="16213"/>
                    </a:cubicBezTo>
                    <a:cubicBezTo>
                      <a:pt x="18634" y="16282"/>
                      <a:pt x="18723" y="16213"/>
                      <a:pt x="18723" y="16213"/>
                    </a:cubicBezTo>
                    <a:cubicBezTo>
                      <a:pt x="18723" y="16145"/>
                      <a:pt x="18634" y="16213"/>
                      <a:pt x="18634" y="16145"/>
                    </a:cubicBezTo>
                    <a:cubicBezTo>
                      <a:pt x="18679" y="16145"/>
                      <a:pt x="18723" y="16145"/>
                      <a:pt x="18723" y="16145"/>
                    </a:cubicBezTo>
                    <a:cubicBezTo>
                      <a:pt x="18723" y="16145"/>
                      <a:pt x="18723" y="16145"/>
                      <a:pt x="18723" y="16145"/>
                    </a:cubicBezTo>
                    <a:cubicBezTo>
                      <a:pt x="18723" y="16145"/>
                      <a:pt x="18723" y="16145"/>
                      <a:pt x="18723" y="16145"/>
                    </a:cubicBezTo>
                    <a:cubicBezTo>
                      <a:pt x="18723" y="16076"/>
                      <a:pt x="18723" y="16076"/>
                      <a:pt x="18723" y="16076"/>
                    </a:cubicBezTo>
                    <a:cubicBezTo>
                      <a:pt x="18767" y="16145"/>
                      <a:pt x="18767" y="16145"/>
                      <a:pt x="18767" y="16145"/>
                    </a:cubicBezTo>
                    <a:cubicBezTo>
                      <a:pt x="18767" y="16076"/>
                      <a:pt x="18767" y="16076"/>
                      <a:pt x="18767" y="16076"/>
                    </a:cubicBezTo>
                    <a:cubicBezTo>
                      <a:pt x="18767" y="16076"/>
                      <a:pt x="18767" y="16076"/>
                      <a:pt x="18767" y="16076"/>
                    </a:cubicBezTo>
                    <a:cubicBezTo>
                      <a:pt x="18811" y="16076"/>
                      <a:pt x="18811" y="16076"/>
                      <a:pt x="18811" y="16076"/>
                    </a:cubicBezTo>
                    <a:cubicBezTo>
                      <a:pt x="18856" y="16145"/>
                      <a:pt x="19077" y="16488"/>
                      <a:pt x="19121" y="16351"/>
                    </a:cubicBezTo>
                    <a:cubicBezTo>
                      <a:pt x="19121" y="16351"/>
                      <a:pt x="19121" y="16351"/>
                      <a:pt x="19121" y="16351"/>
                    </a:cubicBezTo>
                    <a:cubicBezTo>
                      <a:pt x="19121" y="16351"/>
                      <a:pt x="19121" y="16351"/>
                      <a:pt x="19121" y="16351"/>
                    </a:cubicBezTo>
                    <a:cubicBezTo>
                      <a:pt x="19166" y="16351"/>
                      <a:pt x="19166" y="16351"/>
                      <a:pt x="19166" y="16351"/>
                    </a:cubicBezTo>
                    <a:cubicBezTo>
                      <a:pt x="19121" y="16351"/>
                      <a:pt x="19121" y="16351"/>
                      <a:pt x="19121" y="16282"/>
                    </a:cubicBezTo>
                    <a:cubicBezTo>
                      <a:pt x="19077" y="16282"/>
                      <a:pt x="19077" y="16282"/>
                      <a:pt x="19033" y="16213"/>
                    </a:cubicBezTo>
                    <a:cubicBezTo>
                      <a:pt x="18944" y="16076"/>
                      <a:pt x="18944" y="16008"/>
                      <a:pt x="18856" y="15871"/>
                    </a:cubicBezTo>
                    <a:cubicBezTo>
                      <a:pt x="18811" y="15802"/>
                      <a:pt x="18369" y="15391"/>
                      <a:pt x="18325" y="15528"/>
                    </a:cubicBezTo>
                    <a:close/>
                    <a:moveTo>
                      <a:pt x="18856" y="15871"/>
                    </a:moveTo>
                    <a:cubicBezTo>
                      <a:pt x="18856" y="15871"/>
                      <a:pt x="18856" y="15871"/>
                      <a:pt x="18856" y="15871"/>
                    </a:cubicBezTo>
                    <a:moveTo>
                      <a:pt x="17395" y="15322"/>
                    </a:moveTo>
                    <a:cubicBezTo>
                      <a:pt x="17395" y="15322"/>
                      <a:pt x="17395" y="15322"/>
                      <a:pt x="17439" y="15322"/>
                    </a:cubicBezTo>
                    <a:cubicBezTo>
                      <a:pt x="17439" y="15391"/>
                      <a:pt x="17705" y="15391"/>
                      <a:pt x="17661" y="15253"/>
                    </a:cubicBezTo>
                    <a:cubicBezTo>
                      <a:pt x="17572" y="15253"/>
                      <a:pt x="17528" y="15253"/>
                      <a:pt x="17484" y="15322"/>
                    </a:cubicBezTo>
                    <a:cubicBezTo>
                      <a:pt x="17439" y="15322"/>
                      <a:pt x="17439" y="15253"/>
                      <a:pt x="17395" y="15253"/>
                    </a:cubicBezTo>
                    <a:cubicBezTo>
                      <a:pt x="17351" y="15322"/>
                      <a:pt x="17307" y="15391"/>
                      <a:pt x="17307" y="15459"/>
                    </a:cubicBezTo>
                    <a:cubicBezTo>
                      <a:pt x="17307" y="15528"/>
                      <a:pt x="17307" y="15871"/>
                      <a:pt x="17307" y="15871"/>
                    </a:cubicBezTo>
                    <a:cubicBezTo>
                      <a:pt x="17395" y="16008"/>
                      <a:pt x="17351" y="15665"/>
                      <a:pt x="17351" y="15665"/>
                    </a:cubicBezTo>
                    <a:cubicBezTo>
                      <a:pt x="17395" y="15665"/>
                      <a:pt x="17439" y="15802"/>
                      <a:pt x="17484" y="15802"/>
                    </a:cubicBezTo>
                    <a:cubicBezTo>
                      <a:pt x="17528" y="15733"/>
                      <a:pt x="17528" y="15733"/>
                      <a:pt x="17528" y="15733"/>
                    </a:cubicBezTo>
                    <a:cubicBezTo>
                      <a:pt x="17439" y="15733"/>
                      <a:pt x="17484" y="15459"/>
                      <a:pt x="17484" y="15459"/>
                    </a:cubicBezTo>
                    <a:cubicBezTo>
                      <a:pt x="17484" y="15459"/>
                      <a:pt x="17395" y="15528"/>
                      <a:pt x="17395" y="15528"/>
                    </a:cubicBezTo>
                    <a:cubicBezTo>
                      <a:pt x="17307" y="15459"/>
                      <a:pt x="17351" y="15391"/>
                      <a:pt x="17395" y="15322"/>
                    </a:cubicBezTo>
                    <a:close/>
                    <a:moveTo>
                      <a:pt x="17439" y="15322"/>
                    </a:moveTo>
                    <a:cubicBezTo>
                      <a:pt x="17395" y="15322"/>
                      <a:pt x="17395" y="15322"/>
                      <a:pt x="17395" y="15322"/>
                    </a:cubicBezTo>
                    <a:lnTo>
                      <a:pt x="17439" y="15322"/>
                    </a:lnTo>
                    <a:close/>
                    <a:moveTo>
                      <a:pt x="13013" y="16625"/>
                    </a:moveTo>
                    <a:cubicBezTo>
                      <a:pt x="13013" y="16625"/>
                      <a:pt x="13013" y="16625"/>
                      <a:pt x="13013" y="16625"/>
                    </a:cubicBezTo>
                    <a:moveTo>
                      <a:pt x="13013" y="16625"/>
                    </a:moveTo>
                    <a:cubicBezTo>
                      <a:pt x="12969" y="16625"/>
                      <a:pt x="12969" y="16693"/>
                      <a:pt x="12969" y="16762"/>
                    </a:cubicBezTo>
                    <a:cubicBezTo>
                      <a:pt x="12969" y="16762"/>
                      <a:pt x="12969" y="16762"/>
                      <a:pt x="12969" y="16762"/>
                    </a:cubicBezTo>
                    <a:cubicBezTo>
                      <a:pt x="12880" y="17036"/>
                      <a:pt x="12615" y="17379"/>
                      <a:pt x="12703" y="17722"/>
                    </a:cubicBezTo>
                    <a:cubicBezTo>
                      <a:pt x="12836" y="18065"/>
                      <a:pt x="12969" y="17585"/>
                      <a:pt x="13013" y="17448"/>
                    </a:cubicBezTo>
                    <a:cubicBezTo>
                      <a:pt x="13057" y="17173"/>
                      <a:pt x="13146" y="16831"/>
                      <a:pt x="13102" y="16556"/>
                    </a:cubicBezTo>
                    <a:cubicBezTo>
                      <a:pt x="13057" y="16556"/>
                      <a:pt x="13013" y="16419"/>
                      <a:pt x="13013" y="16625"/>
                    </a:cubicBezTo>
                    <a:close/>
                  </a:path>
                </a:pathLst>
              </a:custGeom>
              <a:solidFill>
                <a:srgbClr val="C5C5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795" name="Woman"/>
            <p:cNvGrpSpPr/>
            <p:nvPr/>
          </p:nvGrpSpPr>
          <p:grpSpPr>
            <a:xfrm>
              <a:off x="4366176" y="3285236"/>
              <a:ext cx="1349149" cy="3691517"/>
              <a:chOff x="0" y="0"/>
              <a:chExt cx="1349147" cy="3691515"/>
            </a:xfrm>
          </p:grpSpPr>
          <p:grpSp>
            <p:nvGrpSpPr>
              <p:cNvPr id="771" name="Group 285"/>
              <p:cNvGrpSpPr/>
              <p:nvPr/>
            </p:nvGrpSpPr>
            <p:grpSpPr>
              <a:xfrm>
                <a:off x="169865" y="2500345"/>
                <a:ext cx="610802" cy="1191171"/>
                <a:chOff x="0" y="0"/>
                <a:chExt cx="610800" cy="1191169"/>
              </a:xfrm>
            </p:grpSpPr>
            <p:sp>
              <p:nvSpPr>
                <p:cNvPr id="766" name="Freeform 191"/>
                <p:cNvSpPr/>
                <p:nvPr/>
              </p:nvSpPr>
              <p:spPr>
                <a:xfrm>
                  <a:off x="1731" y="819203"/>
                  <a:ext cx="208462" cy="29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2" h="20775" extrusionOk="0">
                      <a:moveTo>
                        <a:pt x="45" y="10766"/>
                      </a:moveTo>
                      <a:cubicBezTo>
                        <a:pt x="45" y="12730"/>
                        <a:pt x="-509" y="19014"/>
                        <a:pt x="2260" y="20192"/>
                      </a:cubicBezTo>
                      <a:cubicBezTo>
                        <a:pt x="6691" y="21370"/>
                        <a:pt x="11676" y="20585"/>
                        <a:pt x="13337" y="19406"/>
                      </a:cubicBezTo>
                      <a:cubicBezTo>
                        <a:pt x="14999" y="18621"/>
                        <a:pt x="16106" y="13908"/>
                        <a:pt x="16660" y="13123"/>
                      </a:cubicBezTo>
                      <a:cubicBezTo>
                        <a:pt x="17214" y="11945"/>
                        <a:pt x="21091" y="6054"/>
                        <a:pt x="20537" y="5268"/>
                      </a:cubicBezTo>
                      <a:cubicBezTo>
                        <a:pt x="20537" y="4483"/>
                        <a:pt x="18876" y="1734"/>
                        <a:pt x="17214" y="555"/>
                      </a:cubicBezTo>
                      <a:cubicBezTo>
                        <a:pt x="16660" y="163"/>
                        <a:pt x="16106" y="-230"/>
                        <a:pt x="14999" y="163"/>
                      </a:cubicBezTo>
                      <a:cubicBezTo>
                        <a:pt x="11122" y="2126"/>
                        <a:pt x="45" y="10766"/>
                        <a:pt x="45" y="10766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67" name="Freeform 192"/>
                <p:cNvSpPr/>
                <p:nvPr/>
              </p:nvSpPr>
              <p:spPr>
                <a:xfrm>
                  <a:off x="158820" y="872329"/>
                  <a:ext cx="41282" cy="91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59" h="21600" extrusionOk="0">
                      <a:moveTo>
                        <a:pt x="0" y="21600"/>
                      </a:moveTo>
                      <a:cubicBezTo>
                        <a:pt x="5400" y="18900"/>
                        <a:pt x="10800" y="16200"/>
                        <a:pt x="13500" y="12150"/>
                      </a:cubicBezTo>
                      <a:cubicBezTo>
                        <a:pt x="18900" y="9450"/>
                        <a:pt x="21600" y="5400"/>
                        <a:pt x="18900" y="2700"/>
                      </a:cubicBezTo>
                      <a:cubicBezTo>
                        <a:pt x="16200" y="0"/>
                        <a:pt x="5400" y="0"/>
                        <a:pt x="0" y="0"/>
                      </a:cubicBezTo>
                      <a:cubicBezTo>
                        <a:pt x="0" y="6750"/>
                        <a:pt x="0" y="14850"/>
                        <a:pt x="0" y="21600"/>
                      </a:cubicBezTo>
                      <a:close/>
                    </a:path>
                  </a:pathLst>
                </a:custGeom>
                <a:solidFill>
                  <a:srgbClr val="F09EB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68" name="Freeform 193"/>
                <p:cNvSpPr/>
                <p:nvPr/>
              </p:nvSpPr>
              <p:spPr>
                <a:xfrm>
                  <a:off x="-1" y="0"/>
                  <a:ext cx="283441" cy="975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extrusionOk="0">
                      <a:moveTo>
                        <a:pt x="6943" y="0"/>
                      </a:moveTo>
                      <a:cubicBezTo>
                        <a:pt x="4402" y="3246"/>
                        <a:pt x="2284" y="6617"/>
                        <a:pt x="2708" y="9988"/>
                      </a:cubicBezTo>
                      <a:cubicBezTo>
                        <a:pt x="2708" y="12111"/>
                        <a:pt x="4402" y="14234"/>
                        <a:pt x="3131" y="16356"/>
                      </a:cubicBezTo>
                      <a:cubicBezTo>
                        <a:pt x="2708" y="17230"/>
                        <a:pt x="1861" y="18104"/>
                        <a:pt x="1014" y="18978"/>
                      </a:cubicBezTo>
                      <a:cubicBezTo>
                        <a:pt x="167" y="19852"/>
                        <a:pt x="-257" y="20726"/>
                        <a:pt x="167" y="21600"/>
                      </a:cubicBezTo>
                      <a:cubicBezTo>
                        <a:pt x="2708" y="21600"/>
                        <a:pt x="4825" y="21600"/>
                        <a:pt x="7367" y="21600"/>
                      </a:cubicBezTo>
                      <a:cubicBezTo>
                        <a:pt x="8637" y="21600"/>
                        <a:pt x="9908" y="21600"/>
                        <a:pt x="11178" y="21350"/>
                      </a:cubicBezTo>
                      <a:cubicBezTo>
                        <a:pt x="11602" y="21350"/>
                        <a:pt x="11602" y="21350"/>
                        <a:pt x="12025" y="21350"/>
                      </a:cubicBezTo>
                      <a:cubicBezTo>
                        <a:pt x="12025" y="20726"/>
                        <a:pt x="12025" y="19977"/>
                        <a:pt x="12025" y="19353"/>
                      </a:cubicBezTo>
                      <a:cubicBezTo>
                        <a:pt x="12025" y="19353"/>
                        <a:pt x="12025" y="17729"/>
                        <a:pt x="12025" y="17605"/>
                      </a:cubicBezTo>
                      <a:cubicBezTo>
                        <a:pt x="12025" y="16980"/>
                        <a:pt x="12449" y="16356"/>
                        <a:pt x="12449" y="15732"/>
                      </a:cubicBezTo>
                      <a:cubicBezTo>
                        <a:pt x="13296" y="14608"/>
                        <a:pt x="14143" y="13360"/>
                        <a:pt x="15414" y="12236"/>
                      </a:cubicBezTo>
                      <a:cubicBezTo>
                        <a:pt x="15837" y="11861"/>
                        <a:pt x="16684" y="11362"/>
                        <a:pt x="17108" y="10987"/>
                      </a:cubicBezTo>
                      <a:cubicBezTo>
                        <a:pt x="17531" y="10488"/>
                        <a:pt x="17955" y="10113"/>
                        <a:pt x="17955" y="9614"/>
                      </a:cubicBezTo>
                      <a:cubicBezTo>
                        <a:pt x="18378" y="8740"/>
                        <a:pt x="18802" y="7741"/>
                        <a:pt x="18802" y="6867"/>
                      </a:cubicBezTo>
                      <a:cubicBezTo>
                        <a:pt x="18802" y="4994"/>
                        <a:pt x="18802" y="3246"/>
                        <a:pt x="21343" y="1623"/>
                      </a:cubicBezTo>
                      <a:cubicBezTo>
                        <a:pt x="16261" y="1124"/>
                        <a:pt x="11602" y="624"/>
                        <a:pt x="6943" y="0"/>
                      </a:cubicBezTo>
                      <a:close/>
                    </a:path>
                  </a:pathLst>
                </a:custGeom>
                <a:solidFill>
                  <a:srgbClr val="F5AAB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69" name="Freeform 194"/>
                <p:cNvSpPr/>
                <p:nvPr/>
              </p:nvSpPr>
              <p:spPr>
                <a:xfrm>
                  <a:off x="159285" y="956192"/>
                  <a:ext cx="451516" cy="234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43" h="20558" extrusionOk="0">
                      <a:moveTo>
                        <a:pt x="1258" y="7101"/>
                      </a:moveTo>
                      <a:cubicBezTo>
                        <a:pt x="997" y="8573"/>
                        <a:pt x="-564" y="12010"/>
                        <a:pt x="217" y="17901"/>
                      </a:cubicBezTo>
                      <a:cubicBezTo>
                        <a:pt x="477" y="19373"/>
                        <a:pt x="997" y="20355"/>
                        <a:pt x="1778" y="20355"/>
                      </a:cubicBezTo>
                      <a:cubicBezTo>
                        <a:pt x="4641" y="20846"/>
                        <a:pt x="5942" y="20355"/>
                        <a:pt x="6463" y="19864"/>
                      </a:cubicBezTo>
                      <a:cubicBezTo>
                        <a:pt x="7243" y="19373"/>
                        <a:pt x="10887" y="16919"/>
                        <a:pt x="12448" y="16919"/>
                      </a:cubicBezTo>
                      <a:cubicBezTo>
                        <a:pt x="14009" y="16919"/>
                        <a:pt x="17653" y="14464"/>
                        <a:pt x="18434" y="12991"/>
                      </a:cubicBezTo>
                      <a:cubicBezTo>
                        <a:pt x="18954" y="11028"/>
                        <a:pt x="20776" y="7591"/>
                        <a:pt x="20776" y="2682"/>
                      </a:cubicBezTo>
                      <a:cubicBezTo>
                        <a:pt x="21036" y="1210"/>
                        <a:pt x="20516" y="228"/>
                        <a:pt x="19735" y="228"/>
                      </a:cubicBezTo>
                      <a:cubicBezTo>
                        <a:pt x="15311" y="-754"/>
                        <a:pt x="7764" y="1701"/>
                        <a:pt x="5942" y="2682"/>
                      </a:cubicBezTo>
                      <a:cubicBezTo>
                        <a:pt x="4120" y="3664"/>
                        <a:pt x="1258" y="7101"/>
                        <a:pt x="1258" y="7101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70" name="Freeform 195"/>
                <p:cNvSpPr/>
                <p:nvPr/>
              </p:nvSpPr>
              <p:spPr>
                <a:xfrm>
                  <a:off x="186566" y="45140"/>
                  <a:ext cx="355516" cy="10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5" h="21025" extrusionOk="0">
                      <a:moveTo>
                        <a:pt x="2990" y="6201"/>
                      </a:moveTo>
                      <a:cubicBezTo>
                        <a:pt x="-665" y="10612"/>
                        <a:pt x="2990" y="15474"/>
                        <a:pt x="0" y="19885"/>
                      </a:cubicBezTo>
                      <a:cubicBezTo>
                        <a:pt x="4984" y="21129"/>
                        <a:pt x="11630" y="21355"/>
                        <a:pt x="17612" y="20563"/>
                      </a:cubicBezTo>
                      <a:cubicBezTo>
                        <a:pt x="18277" y="20450"/>
                        <a:pt x="18941" y="20337"/>
                        <a:pt x="19273" y="20111"/>
                      </a:cubicBezTo>
                      <a:cubicBezTo>
                        <a:pt x="19938" y="19659"/>
                        <a:pt x="19273" y="19093"/>
                        <a:pt x="17944" y="18867"/>
                      </a:cubicBezTo>
                      <a:cubicBezTo>
                        <a:pt x="16615" y="18641"/>
                        <a:pt x="15286" y="18528"/>
                        <a:pt x="13957" y="18528"/>
                      </a:cubicBezTo>
                      <a:cubicBezTo>
                        <a:pt x="12295" y="18415"/>
                        <a:pt x="10966" y="18302"/>
                        <a:pt x="9969" y="17962"/>
                      </a:cubicBezTo>
                      <a:cubicBezTo>
                        <a:pt x="8972" y="17623"/>
                        <a:pt x="8640" y="17058"/>
                        <a:pt x="8640" y="16605"/>
                      </a:cubicBezTo>
                      <a:cubicBezTo>
                        <a:pt x="8640" y="13891"/>
                        <a:pt x="11963" y="11290"/>
                        <a:pt x="14289" y="8689"/>
                      </a:cubicBezTo>
                      <a:cubicBezTo>
                        <a:pt x="14953" y="8124"/>
                        <a:pt x="15286" y="7445"/>
                        <a:pt x="15618" y="6767"/>
                      </a:cubicBezTo>
                      <a:cubicBezTo>
                        <a:pt x="15950" y="6088"/>
                        <a:pt x="16283" y="5409"/>
                        <a:pt x="16615" y="4731"/>
                      </a:cubicBezTo>
                      <a:cubicBezTo>
                        <a:pt x="17280" y="3261"/>
                        <a:pt x="19273" y="1564"/>
                        <a:pt x="20935" y="207"/>
                      </a:cubicBezTo>
                      <a:cubicBezTo>
                        <a:pt x="20935" y="94"/>
                        <a:pt x="20935" y="94"/>
                        <a:pt x="20935" y="94"/>
                      </a:cubicBezTo>
                      <a:cubicBezTo>
                        <a:pt x="20603" y="207"/>
                        <a:pt x="16947" y="547"/>
                        <a:pt x="16615" y="547"/>
                      </a:cubicBezTo>
                      <a:cubicBezTo>
                        <a:pt x="15618" y="547"/>
                        <a:pt x="14621" y="660"/>
                        <a:pt x="13292" y="547"/>
                      </a:cubicBezTo>
                      <a:cubicBezTo>
                        <a:pt x="12295" y="547"/>
                        <a:pt x="11298" y="547"/>
                        <a:pt x="9969" y="547"/>
                      </a:cubicBezTo>
                      <a:cubicBezTo>
                        <a:pt x="8972" y="434"/>
                        <a:pt x="7643" y="-245"/>
                        <a:pt x="7310" y="94"/>
                      </a:cubicBezTo>
                      <a:cubicBezTo>
                        <a:pt x="6313" y="1451"/>
                        <a:pt x="5649" y="3487"/>
                        <a:pt x="4320" y="4844"/>
                      </a:cubicBezTo>
                      <a:cubicBezTo>
                        <a:pt x="3987" y="5296"/>
                        <a:pt x="3323" y="5749"/>
                        <a:pt x="2990" y="6201"/>
                      </a:cubicBezTo>
                      <a:close/>
                    </a:path>
                  </a:pathLst>
                </a:custGeom>
                <a:solidFill>
                  <a:srgbClr val="FDB9C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772" name="Freeform 196"/>
              <p:cNvSpPr/>
              <p:nvPr/>
            </p:nvSpPr>
            <p:spPr>
              <a:xfrm>
                <a:off x="57459" y="537019"/>
                <a:ext cx="795566" cy="1106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4" h="20653" extrusionOk="0">
                    <a:moveTo>
                      <a:pt x="21184" y="19493"/>
                    </a:moveTo>
                    <a:cubicBezTo>
                      <a:pt x="21034" y="18966"/>
                      <a:pt x="20884" y="18544"/>
                      <a:pt x="20884" y="18228"/>
                    </a:cubicBezTo>
                    <a:cubicBezTo>
                      <a:pt x="19984" y="16121"/>
                      <a:pt x="15334" y="1897"/>
                      <a:pt x="14584" y="1686"/>
                    </a:cubicBezTo>
                    <a:cubicBezTo>
                      <a:pt x="13834" y="1370"/>
                      <a:pt x="4234" y="0"/>
                      <a:pt x="4234" y="0"/>
                    </a:cubicBezTo>
                    <a:cubicBezTo>
                      <a:pt x="2434" y="843"/>
                      <a:pt x="2434" y="843"/>
                      <a:pt x="2434" y="843"/>
                    </a:cubicBezTo>
                    <a:cubicBezTo>
                      <a:pt x="484" y="1686"/>
                      <a:pt x="-416" y="3372"/>
                      <a:pt x="184" y="4952"/>
                    </a:cubicBezTo>
                    <a:cubicBezTo>
                      <a:pt x="3634" y="14857"/>
                      <a:pt x="3634" y="14857"/>
                      <a:pt x="3634" y="14857"/>
                    </a:cubicBezTo>
                    <a:cubicBezTo>
                      <a:pt x="1834" y="19598"/>
                      <a:pt x="1834" y="19598"/>
                      <a:pt x="1834" y="19598"/>
                    </a:cubicBezTo>
                    <a:cubicBezTo>
                      <a:pt x="5584" y="20336"/>
                      <a:pt x="12184" y="21600"/>
                      <a:pt x="21184" y="19493"/>
                    </a:cubicBezTo>
                    <a:close/>
                  </a:path>
                </a:pathLst>
              </a:custGeom>
              <a:solidFill>
                <a:srgbClr val="05C4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73" name="Freeform 198"/>
              <p:cNvSpPr/>
              <p:nvPr/>
            </p:nvSpPr>
            <p:spPr>
              <a:xfrm>
                <a:off x="126474" y="1580992"/>
                <a:ext cx="768135" cy="1014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0897" extrusionOk="0">
                    <a:moveTo>
                      <a:pt x="20817" y="2787"/>
                    </a:moveTo>
                    <a:cubicBezTo>
                      <a:pt x="20661" y="1742"/>
                      <a:pt x="20504" y="813"/>
                      <a:pt x="20191" y="0"/>
                    </a:cubicBezTo>
                    <a:cubicBezTo>
                      <a:pt x="10800" y="2323"/>
                      <a:pt x="3913" y="929"/>
                      <a:pt x="0" y="116"/>
                    </a:cubicBezTo>
                    <a:cubicBezTo>
                      <a:pt x="0" y="116"/>
                      <a:pt x="157" y="13355"/>
                      <a:pt x="2817" y="18929"/>
                    </a:cubicBezTo>
                    <a:cubicBezTo>
                      <a:pt x="10017" y="21600"/>
                      <a:pt x="14087" y="21135"/>
                      <a:pt x="18626" y="19974"/>
                    </a:cubicBezTo>
                    <a:cubicBezTo>
                      <a:pt x="19252" y="17652"/>
                      <a:pt x="19878" y="15213"/>
                      <a:pt x="20504" y="13123"/>
                    </a:cubicBezTo>
                    <a:cubicBezTo>
                      <a:pt x="21443" y="9755"/>
                      <a:pt x="21600" y="6271"/>
                      <a:pt x="20817" y="2787"/>
                    </a:cubicBezTo>
                    <a:close/>
                  </a:path>
                </a:pathLst>
              </a:custGeom>
              <a:solidFill>
                <a:srgbClr val="05B3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74" name="Freeform 199"/>
              <p:cNvSpPr/>
              <p:nvPr/>
            </p:nvSpPr>
            <p:spPr>
              <a:xfrm>
                <a:off x="881239" y="788640"/>
                <a:ext cx="215168" cy="26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4" h="21222" extrusionOk="0">
                    <a:moveTo>
                      <a:pt x="18277" y="13572"/>
                    </a:moveTo>
                    <a:cubicBezTo>
                      <a:pt x="18277" y="13122"/>
                      <a:pt x="18277" y="13122"/>
                      <a:pt x="18277" y="13122"/>
                    </a:cubicBezTo>
                    <a:cubicBezTo>
                      <a:pt x="18277" y="12672"/>
                      <a:pt x="18277" y="12672"/>
                      <a:pt x="18277" y="12672"/>
                    </a:cubicBezTo>
                    <a:cubicBezTo>
                      <a:pt x="18831" y="11322"/>
                      <a:pt x="19385" y="9972"/>
                      <a:pt x="19938" y="8622"/>
                    </a:cubicBezTo>
                    <a:cubicBezTo>
                      <a:pt x="20492" y="7722"/>
                      <a:pt x="21046" y="6822"/>
                      <a:pt x="21046" y="5472"/>
                    </a:cubicBezTo>
                    <a:cubicBezTo>
                      <a:pt x="21600" y="4572"/>
                      <a:pt x="21046" y="3222"/>
                      <a:pt x="19385" y="2322"/>
                    </a:cubicBezTo>
                    <a:cubicBezTo>
                      <a:pt x="17723" y="1872"/>
                      <a:pt x="17723" y="72"/>
                      <a:pt x="15508" y="72"/>
                    </a:cubicBezTo>
                    <a:cubicBezTo>
                      <a:pt x="15508" y="72"/>
                      <a:pt x="15508" y="72"/>
                      <a:pt x="15508" y="72"/>
                    </a:cubicBezTo>
                    <a:cubicBezTo>
                      <a:pt x="13292" y="-378"/>
                      <a:pt x="11077" y="1422"/>
                      <a:pt x="8862" y="1872"/>
                    </a:cubicBezTo>
                    <a:cubicBezTo>
                      <a:pt x="7200" y="2322"/>
                      <a:pt x="5538" y="3672"/>
                      <a:pt x="5538" y="5022"/>
                    </a:cubicBezTo>
                    <a:cubicBezTo>
                      <a:pt x="0" y="18072"/>
                      <a:pt x="0" y="18072"/>
                      <a:pt x="0" y="18072"/>
                    </a:cubicBezTo>
                    <a:cubicBezTo>
                      <a:pt x="0" y="18072"/>
                      <a:pt x="0" y="18072"/>
                      <a:pt x="0" y="18072"/>
                    </a:cubicBezTo>
                    <a:cubicBezTo>
                      <a:pt x="11077" y="21222"/>
                      <a:pt x="11077" y="21222"/>
                      <a:pt x="11077" y="21222"/>
                    </a:cubicBezTo>
                    <a:cubicBezTo>
                      <a:pt x="15508" y="19422"/>
                      <a:pt x="15508" y="19422"/>
                      <a:pt x="15508" y="19422"/>
                    </a:cubicBezTo>
                    <a:cubicBezTo>
                      <a:pt x="11631" y="16722"/>
                      <a:pt x="15508" y="14022"/>
                      <a:pt x="18277" y="13572"/>
                    </a:cubicBezTo>
                    <a:close/>
                  </a:path>
                </a:pathLst>
              </a:custGeom>
              <a:solidFill>
                <a:srgbClr val="FDB9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grpSp>
            <p:nvGrpSpPr>
              <p:cNvPr id="777" name="Group 287"/>
              <p:cNvGrpSpPr/>
              <p:nvPr/>
            </p:nvGrpSpPr>
            <p:grpSpPr>
              <a:xfrm>
                <a:off x="495527" y="625266"/>
                <a:ext cx="510331" cy="804903"/>
                <a:chOff x="0" y="0"/>
                <a:chExt cx="510329" cy="804902"/>
              </a:xfrm>
            </p:grpSpPr>
            <p:sp>
              <p:nvSpPr>
                <p:cNvPr id="775" name="Freeform 197"/>
                <p:cNvSpPr/>
                <p:nvPr/>
              </p:nvSpPr>
              <p:spPr>
                <a:xfrm>
                  <a:off x="-1" y="34856"/>
                  <a:ext cx="324580" cy="7700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62" h="21372" extrusionOk="0">
                      <a:moveTo>
                        <a:pt x="5862" y="3"/>
                      </a:moveTo>
                      <a:cubicBezTo>
                        <a:pt x="5862" y="3"/>
                        <a:pt x="5525" y="-154"/>
                        <a:pt x="1475" y="1881"/>
                      </a:cubicBezTo>
                      <a:cubicBezTo>
                        <a:pt x="-2238" y="3759"/>
                        <a:pt x="2150" y="10020"/>
                        <a:pt x="2825" y="11272"/>
                      </a:cubicBezTo>
                      <a:cubicBezTo>
                        <a:pt x="3500" y="12368"/>
                        <a:pt x="7887" y="17533"/>
                        <a:pt x="13962" y="20663"/>
                      </a:cubicBezTo>
                      <a:cubicBezTo>
                        <a:pt x="15987" y="21446"/>
                        <a:pt x="17675" y="21446"/>
                        <a:pt x="19362" y="21289"/>
                      </a:cubicBezTo>
                      <a:cubicBezTo>
                        <a:pt x="16325" y="15968"/>
                        <a:pt x="10925" y="5011"/>
                        <a:pt x="7887" y="785"/>
                      </a:cubicBezTo>
                      <a:cubicBezTo>
                        <a:pt x="7212" y="629"/>
                        <a:pt x="6537" y="316"/>
                        <a:pt x="5862" y="3"/>
                      </a:cubicBezTo>
                      <a:close/>
                    </a:path>
                  </a:pathLst>
                </a:custGeom>
                <a:solidFill>
                  <a:srgbClr val="05A1E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76" name="Freeform 200"/>
                <p:cNvSpPr/>
                <p:nvPr/>
              </p:nvSpPr>
              <p:spPr>
                <a:xfrm>
                  <a:off x="8825" y="0"/>
                  <a:ext cx="501505" cy="766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1" h="19846" extrusionOk="0">
                      <a:moveTo>
                        <a:pt x="4056" y="16"/>
                      </a:moveTo>
                      <a:cubicBezTo>
                        <a:pt x="7431" y="1767"/>
                        <a:pt x="9006" y="2497"/>
                        <a:pt x="10356" y="6146"/>
                      </a:cubicBezTo>
                      <a:cubicBezTo>
                        <a:pt x="10806" y="7459"/>
                        <a:pt x="11256" y="8919"/>
                        <a:pt x="11931" y="10232"/>
                      </a:cubicBezTo>
                      <a:cubicBezTo>
                        <a:pt x="12156" y="10670"/>
                        <a:pt x="12381" y="11108"/>
                        <a:pt x="12606" y="11546"/>
                      </a:cubicBezTo>
                      <a:cubicBezTo>
                        <a:pt x="12606" y="11692"/>
                        <a:pt x="12606" y="11983"/>
                        <a:pt x="12831" y="12129"/>
                      </a:cubicBezTo>
                      <a:cubicBezTo>
                        <a:pt x="13506" y="11838"/>
                        <a:pt x="14631" y="10232"/>
                        <a:pt x="14856" y="10086"/>
                      </a:cubicBezTo>
                      <a:cubicBezTo>
                        <a:pt x="14856" y="9794"/>
                        <a:pt x="15081" y="9356"/>
                        <a:pt x="15306" y="9210"/>
                      </a:cubicBezTo>
                      <a:cubicBezTo>
                        <a:pt x="15531" y="9065"/>
                        <a:pt x="17106" y="9648"/>
                        <a:pt x="17331" y="9794"/>
                      </a:cubicBezTo>
                      <a:cubicBezTo>
                        <a:pt x="18456" y="10232"/>
                        <a:pt x="19131" y="10816"/>
                        <a:pt x="20031" y="11400"/>
                      </a:cubicBezTo>
                      <a:cubicBezTo>
                        <a:pt x="19131" y="12567"/>
                        <a:pt x="17556" y="15486"/>
                        <a:pt x="17331" y="16362"/>
                      </a:cubicBezTo>
                      <a:cubicBezTo>
                        <a:pt x="16881" y="17238"/>
                        <a:pt x="13506" y="21324"/>
                        <a:pt x="9456" y="19281"/>
                      </a:cubicBezTo>
                      <a:cubicBezTo>
                        <a:pt x="5406" y="16216"/>
                        <a:pt x="2256" y="11546"/>
                        <a:pt x="1806" y="10378"/>
                      </a:cubicBezTo>
                      <a:cubicBezTo>
                        <a:pt x="1356" y="9210"/>
                        <a:pt x="-1569" y="3519"/>
                        <a:pt x="1131" y="1621"/>
                      </a:cubicBezTo>
                      <a:cubicBezTo>
                        <a:pt x="3606" y="-276"/>
                        <a:pt x="4056" y="16"/>
                        <a:pt x="4056" y="16"/>
                      </a:cubicBezTo>
                      <a:close/>
                    </a:path>
                  </a:pathLst>
                </a:custGeom>
                <a:solidFill>
                  <a:srgbClr val="05B3E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778" name="Freeform 201"/>
              <p:cNvSpPr/>
              <p:nvPr/>
            </p:nvSpPr>
            <p:spPr>
              <a:xfrm>
                <a:off x="566166" y="283079"/>
                <a:ext cx="178699" cy="283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39" extrusionOk="0">
                    <a:moveTo>
                      <a:pt x="21600" y="0"/>
                    </a:moveTo>
                    <a:cubicBezTo>
                      <a:pt x="20250" y="5298"/>
                      <a:pt x="18225" y="6113"/>
                      <a:pt x="18225" y="7336"/>
                    </a:cubicBezTo>
                    <a:cubicBezTo>
                      <a:pt x="18225" y="8558"/>
                      <a:pt x="10800" y="19562"/>
                      <a:pt x="8775" y="20377"/>
                    </a:cubicBezTo>
                    <a:cubicBezTo>
                      <a:pt x="6750" y="21600"/>
                      <a:pt x="0" y="15487"/>
                      <a:pt x="0" y="15487"/>
                    </a:cubicBezTo>
                    <a:cubicBezTo>
                      <a:pt x="0" y="15079"/>
                      <a:pt x="7425" y="4075"/>
                      <a:pt x="8100" y="3668"/>
                    </a:cubicBezTo>
                    <a:cubicBezTo>
                      <a:pt x="8775" y="2853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FDB9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79" name="Freeform 202"/>
              <p:cNvSpPr/>
              <p:nvPr/>
            </p:nvSpPr>
            <p:spPr>
              <a:xfrm>
                <a:off x="142782" y="0"/>
                <a:ext cx="636981" cy="783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9" h="21180" extrusionOk="0">
                    <a:moveTo>
                      <a:pt x="5071" y="5665"/>
                    </a:moveTo>
                    <a:cubicBezTo>
                      <a:pt x="5791" y="2774"/>
                      <a:pt x="8491" y="341"/>
                      <a:pt x="12091" y="36"/>
                    </a:cubicBezTo>
                    <a:cubicBezTo>
                      <a:pt x="16771" y="-420"/>
                      <a:pt x="18931" y="3535"/>
                      <a:pt x="19111" y="3839"/>
                    </a:cubicBezTo>
                    <a:cubicBezTo>
                      <a:pt x="19291" y="3991"/>
                      <a:pt x="20551" y="5208"/>
                      <a:pt x="20371" y="5969"/>
                    </a:cubicBezTo>
                    <a:cubicBezTo>
                      <a:pt x="20011" y="6729"/>
                      <a:pt x="20371" y="8098"/>
                      <a:pt x="19291" y="8859"/>
                    </a:cubicBezTo>
                    <a:cubicBezTo>
                      <a:pt x="18211" y="9772"/>
                      <a:pt x="17671" y="9467"/>
                      <a:pt x="16951" y="10684"/>
                    </a:cubicBezTo>
                    <a:cubicBezTo>
                      <a:pt x="16051" y="11749"/>
                      <a:pt x="16051" y="11445"/>
                      <a:pt x="15871" y="12510"/>
                    </a:cubicBezTo>
                    <a:cubicBezTo>
                      <a:pt x="15871" y="12814"/>
                      <a:pt x="15871" y="13270"/>
                      <a:pt x="16051" y="13726"/>
                    </a:cubicBezTo>
                    <a:cubicBezTo>
                      <a:pt x="16051" y="13879"/>
                      <a:pt x="16051" y="14031"/>
                      <a:pt x="16231" y="14031"/>
                    </a:cubicBezTo>
                    <a:cubicBezTo>
                      <a:pt x="16411" y="14183"/>
                      <a:pt x="16771" y="14183"/>
                      <a:pt x="17131" y="14335"/>
                    </a:cubicBezTo>
                    <a:cubicBezTo>
                      <a:pt x="17311" y="14335"/>
                      <a:pt x="17491" y="14639"/>
                      <a:pt x="17491" y="14791"/>
                    </a:cubicBezTo>
                    <a:cubicBezTo>
                      <a:pt x="17311" y="14943"/>
                      <a:pt x="17311" y="15095"/>
                      <a:pt x="17311" y="15248"/>
                    </a:cubicBezTo>
                    <a:cubicBezTo>
                      <a:pt x="17311" y="15552"/>
                      <a:pt x="17491" y="15704"/>
                      <a:pt x="17491" y="16008"/>
                    </a:cubicBezTo>
                    <a:cubicBezTo>
                      <a:pt x="17491" y="16312"/>
                      <a:pt x="16951" y="16312"/>
                      <a:pt x="16771" y="16617"/>
                    </a:cubicBezTo>
                    <a:cubicBezTo>
                      <a:pt x="16771" y="16769"/>
                      <a:pt x="16951" y="17073"/>
                      <a:pt x="16951" y="17225"/>
                    </a:cubicBezTo>
                    <a:cubicBezTo>
                      <a:pt x="17131" y="17529"/>
                      <a:pt x="16771" y="17986"/>
                      <a:pt x="16411" y="18290"/>
                    </a:cubicBezTo>
                    <a:cubicBezTo>
                      <a:pt x="15151" y="18898"/>
                      <a:pt x="13891" y="19355"/>
                      <a:pt x="12631" y="19811"/>
                    </a:cubicBezTo>
                    <a:cubicBezTo>
                      <a:pt x="12091" y="19963"/>
                      <a:pt x="11551" y="20115"/>
                      <a:pt x="10831" y="20419"/>
                    </a:cubicBezTo>
                    <a:cubicBezTo>
                      <a:pt x="10291" y="20724"/>
                      <a:pt x="9931" y="20876"/>
                      <a:pt x="9391" y="21028"/>
                    </a:cubicBezTo>
                    <a:cubicBezTo>
                      <a:pt x="8671" y="21180"/>
                      <a:pt x="7951" y="21180"/>
                      <a:pt x="7231" y="21180"/>
                    </a:cubicBezTo>
                    <a:cubicBezTo>
                      <a:pt x="5971" y="21028"/>
                      <a:pt x="4711" y="20876"/>
                      <a:pt x="3451" y="20267"/>
                    </a:cubicBezTo>
                    <a:cubicBezTo>
                      <a:pt x="1831" y="19659"/>
                      <a:pt x="-1049" y="17986"/>
                      <a:pt x="391" y="16160"/>
                    </a:cubicBezTo>
                    <a:cubicBezTo>
                      <a:pt x="571" y="15856"/>
                      <a:pt x="1111" y="15552"/>
                      <a:pt x="1291" y="15095"/>
                    </a:cubicBezTo>
                    <a:cubicBezTo>
                      <a:pt x="1471" y="14639"/>
                      <a:pt x="751" y="14335"/>
                      <a:pt x="931" y="13879"/>
                    </a:cubicBezTo>
                    <a:cubicBezTo>
                      <a:pt x="1111" y="13574"/>
                      <a:pt x="1651" y="13574"/>
                      <a:pt x="1651" y="13270"/>
                    </a:cubicBezTo>
                    <a:cubicBezTo>
                      <a:pt x="1651" y="12966"/>
                      <a:pt x="751" y="12966"/>
                      <a:pt x="751" y="12510"/>
                    </a:cubicBezTo>
                    <a:cubicBezTo>
                      <a:pt x="751" y="12357"/>
                      <a:pt x="931" y="12205"/>
                      <a:pt x="1111" y="12053"/>
                    </a:cubicBezTo>
                    <a:cubicBezTo>
                      <a:pt x="2011" y="11749"/>
                      <a:pt x="3091" y="11445"/>
                      <a:pt x="3631" y="10684"/>
                    </a:cubicBezTo>
                    <a:cubicBezTo>
                      <a:pt x="4171" y="10076"/>
                      <a:pt x="4531" y="9315"/>
                      <a:pt x="4531" y="8555"/>
                    </a:cubicBezTo>
                    <a:cubicBezTo>
                      <a:pt x="4711" y="7794"/>
                      <a:pt x="4711" y="7034"/>
                      <a:pt x="4891" y="6273"/>
                    </a:cubicBezTo>
                    <a:cubicBezTo>
                      <a:pt x="4891" y="6273"/>
                      <a:pt x="4891" y="6273"/>
                      <a:pt x="4891" y="6273"/>
                    </a:cubicBezTo>
                    <a:cubicBezTo>
                      <a:pt x="4891" y="6121"/>
                      <a:pt x="4891" y="5817"/>
                      <a:pt x="5071" y="5665"/>
                    </a:cubicBezTo>
                    <a:close/>
                  </a:path>
                </a:pathLst>
              </a:custGeom>
              <a:solidFill>
                <a:srgbClr val="1D11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grpSp>
            <p:nvGrpSpPr>
              <p:cNvPr id="782" name="Group 286"/>
              <p:cNvGrpSpPr/>
              <p:nvPr/>
            </p:nvGrpSpPr>
            <p:grpSpPr>
              <a:xfrm>
                <a:off x="0" y="614611"/>
                <a:ext cx="194663" cy="721847"/>
                <a:chOff x="0" y="0"/>
                <a:chExt cx="194662" cy="721846"/>
              </a:xfrm>
            </p:grpSpPr>
            <p:sp>
              <p:nvSpPr>
                <p:cNvPr id="780" name="Freeform 203"/>
                <p:cNvSpPr/>
                <p:nvPr/>
              </p:nvSpPr>
              <p:spPr>
                <a:xfrm>
                  <a:off x="0" y="0"/>
                  <a:ext cx="194663" cy="72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extrusionOk="0">
                      <a:moveTo>
                        <a:pt x="21289" y="21431"/>
                      </a:moveTo>
                      <a:cubicBezTo>
                        <a:pt x="7095" y="5569"/>
                        <a:pt x="7095" y="5569"/>
                        <a:pt x="7095" y="5569"/>
                      </a:cubicBezTo>
                      <a:cubicBezTo>
                        <a:pt x="5243" y="3544"/>
                        <a:pt x="7095" y="1519"/>
                        <a:pt x="12032" y="0"/>
                      </a:cubicBezTo>
                      <a:cubicBezTo>
                        <a:pt x="12032" y="0"/>
                        <a:pt x="12032" y="0"/>
                        <a:pt x="12032" y="0"/>
                      </a:cubicBezTo>
                      <a:cubicBezTo>
                        <a:pt x="12032" y="0"/>
                        <a:pt x="8946" y="844"/>
                        <a:pt x="7095" y="2025"/>
                      </a:cubicBezTo>
                      <a:cubicBezTo>
                        <a:pt x="5243" y="3038"/>
                        <a:pt x="4009" y="4050"/>
                        <a:pt x="2775" y="5231"/>
                      </a:cubicBezTo>
                      <a:cubicBezTo>
                        <a:pt x="1540" y="6412"/>
                        <a:pt x="923" y="7594"/>
                        <a:pt x="306" y="8775"/>
                      </a:cubicBezTo>
                      <a:cubicBezTo>
                        <a:pt x="-311" y="12656"/>
                        <a:pt x="-311" y="17044"/>
                        <a:pt x="3392" y="19237"/>
                      </a:cubicBezTo>
                      <a:cubicBezTo>
                        <a:pt x="8946" y="21094"/>
                        <a:pt x="16352" y="21600"/>
                        <a:pt x="21289" y="21600"/>
                      </a:cubicBezTo>
                      <a:lnTo>
                        <a:pt x="21289" y="21431"/>
                      </a:lnTo>
                      <a:close/>
                    </a:path>
                  </a:pathLst>
                </a:custGeom>
                <a:solidFill>
                  <a:srgbClr val="05B3E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81" name="Freeform 204"/>
                <p:cNvSpPr/>
                <p:nvPr/>
              </p:nvSpPr>
              <p:spPr>
                <a:xfrm>
                  <a:off x="54099" y="0"/>
                  <a:ext cx="140564" cy="72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6" h="21600" extrusionOk="0">
                      <a:moveTo>
                        <a:pt x="19866" y="21431"/>
                      </a:moveTo>
                      <a:cubicBezTo>
                        <a:pt x="1466" y="5569"/>
                        <a:pt x="1466" y="5569"/>
                        <a:pt x="1466" y="5569"/>
                      </a:cubicBezTo>
                      <a:cubicBezTo>
                        <a:pt x="-934" y="3544"/>
                        <a:pt x="1466" y="1519"/>
                        <a:pt x="7866" y="0"/>
                      </a:cubicBezTo>
                      <a:cubicBezTo>
                        <a:pt x="7866" y="0"/>
                        <a:pt x="7866" y="0"/>
                        <a:pt x="7866" y="0"/>
                      </a:cubicBezTo>
                      <a:cubicBezTo>
                        <a:pt x="7866" y="0"/>
                        <a:pt x="3866" y="844"/>
                        <a:pt x="1466" y="2025"/>
                      </a:cubicBezTo>
                      <a:cubicBezTo>
                        <a:pt x="666" y="2194"/>
                        <a:pt x="666" y="2363"/>
                        <a:pt x="666" y="2531"/>
                      </a:cubicBezTo>
                      <a:cubicBezTo>
                        <a:pt x="-1734" y="5062"/>
                        <a:pt x="3066" y="8100"/>
                        <a:pt x="3866" y="11137"/>
                      </a:cubicBezTo>
                      <a:cubicBezTo>
                        <a:pt x="6266" y="15694"/>
                        <a:pt x="11866" y="19575"/>
                        <a:pt x="15866" y="21600"/>
                      </a:cubicBezTo>
                      <a:cubicBezTo>
                        <a:pt x="17466" y="21600"/>
                        <a:pt x="18266" y="21600"/>
                        <a:pt x="19866" y="21600"/>
                      </a:cubicBezTo>
                      <a:lnTo>
                        <a:pt x="19866" y="21431"/>
                      </a:lnTo>
                      <a:close/>
                    </a:path>
                  </a:pathLst>
                </a:custGeom>
                <a:solidFill>
                  <a:srgbClr val="05A1E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783" name="Freeform 206"/>
              <p:cNvSpPr/>
              <p:nvPr/>
            </p:nvSpPr>
            <p:spPr>
              <a:xfrm>
                <a:off x="904752" y="699257"/>
                <a:ext cx="84647" cy="136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00" y="0"/>
                    </a:moveTo>
                    <a:lnTo>
                      <a:pt x="21600" y="3724"/>
                    </a:lnTo>
                    <a:lnTo>
                      <a:pt x="11400" y="21600"/>
                    </a:lnTo>
                    <a:lnTo>
                      <a:pt x="0" y="17876"/>
                    </a:lnTo>
                    <a:lnTo>
                      <a:pt x="9600" y="0"/>
                    </a:lnTo>
                    <a:close/>
                  </a:path>
                </a:pathLst>
              </a:custGeom>
              <a:solidFill>
                <a:srgbClr val="5F7F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84" name="Freeform 207"/>
              <p:cNvSpPr/>
              <p:nvPr/>
            </p:nvSpPr>
            <p:spPr>
              <a:xfrm>
                <a:off x="1095206" y="689852"/>
                <a:ext cx="117565" cy="230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392" y="0"/>
                    </a:moveTo>
                    <a:lnTo>
                      <a:pt x="21600" y="1543"/>
                    </a:lnTo>
                    <a:lnTo>
                      <a:pt x="8208" y="21600"/>
                    </a:lnTo>
                    <a:lnTo>
                      <a:pt x="0" y="20057"/>
                    </a:lnTo>
                    <a:lnTo>
                      <a:pt x="13392" y="0"/>
                    </a:lnTo>
                    <a:close/>
                  </a:path>
                </a:pathLst>
              </a:custGeom>
              <a:solidFill>
                <a:srgbClr val="5F7F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85" name="Freeform 208"/>
              <p:cNvSpPr/>
              <p:nvPr/>
            </p:nvSpPr>
            <p:spPr>
              <a:xfrm>
                <a:off x="1034072" y="727473"/>
                <a:ext cx="89350" cy="164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3086"/>
                    </a:lnTo>
                    <a:lnTo>
                      <a:pt x="10800" y="21600"/>
                    </a:lnTo>
                    <a:lnTo>
                      <a:pt x="0" y="1851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5F7F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86" name="Freeform 209"/>
              <p:cNvSpPr/>
              <p:nvPr/>
            </p:nvSpPr>
            <p:spPr>
              <a:xfrm>
                <a:off x="965886" y="666339"/>
                <a:ext cx="105809" cy="197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480" y="0"/>
                    </a:moveTo>
                    <a:lnTo>
                      <a:pt x="21600" y="2571"/>
                    </a:lnTo>
                    <a:lnTo>
                      <a:pt x="10080" y="21600"/>
                    </a:lnTo>
                    <a:lnTo>
                      <a:pt x="0" y="19029"/>
                    </a:lnTo>
                    <a:lnTo>
                      <a:pt x="12480" y="0"/>
                    </a:lnTo>
                    <a:close/>
                  </a:path>
                </a:pathLst>
              </a:custGeom>
              <a:solidFill>
                <a:srgbClr val="5F7F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87" name="Freeform 210"/>
              <p:cNvSpPr/>
              <p:nvPr/>
            </p:nvSpPr>
            <p:spPr>
              <a:xfrm>
                <a:off x="994101" y="497046"/>
                <a:ext cx="258643" cy="124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3" y="0"/>
                    </a:moveTo>
                    <a:lnTo>
                      <a:pt x="21600" y="20377"/>
                    </a:lnTo>
                    <a:lnTo>
                      <a:pt x="21207" y="21600"/>
                    </a:lnTo>
                    <a:lnTo>
                      <a:pt x="0" y="2038"/>
                    </a:lnTo>
                    <a:lnTo>
                      <a:pt x="393" y="0"/>
                    </a:lnTo>
                    <a:close/>
                  </a:path>
                </a:pathLst>
              </a:custGeom>
              <a:solidFill>
                <a:srgbClr val="F1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88" name="Freeform 211"/>
              <p:cNvSpPr/>
              <p:nvPr/>
            </p:nvSpPr>
            <p:spPr>
              <a:xfrm>
                <a:off x="1118719" y="332456"/>
                <a:ext cx="119180" cy="119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5" h="21600" extrusionOk="0">
                    <a:moveTo>
                      <a:pt x="20618" y="14400"/>
                    </a:moveTo>
                    <a:cubicBezTo>
                      <a:pt x="20618" y="14400"/>
                      <a:pt x="21600" y="16457"/>
                      <a:pt x="20618" y="17486"/>
                    </a:cubicBezTo>
                    <a:cubicBezTo>
                      <a:pt x="20618" y="19543"/>
                      <a:pt x="20618" y="19543"/>
                      <a:pt x="20618" y="19543"/>
                    </a:cubicBezTo>
                    <a:cubicBezTo>
                      <a:pt x="19636" y="21600"/>
                      <a:pt x="19636" y="21600"/>
                      <a:pt x="19636" y="21600"/>
                    </a:cubicBezTo>
                    <a:cubicBezTo>
                      <a:pt x="0" y="12343"/>
                      <a:pt x="0" y="12343"/>
                      <a:pt x="0" y="12343"/>
                    </a:cubicBezTo>
                    <a:cubicBezTo>
                      <a:pt x="982" y="10286"/>
                      <a:pt x="982" y="10286"/>
                      <a:pt x="982" y="10286"/>
                    </a:cubicBezTo>
                    <a:cubicBezTo>
                      <a:pt x="982" y="8229"/>
                      <a:pt x="982" y="8229"/>
                      <a:pt x="982" y="8229"/>
                    </a:cubicBezTo>
                    <a:cubicBezTo>
                      <a:pt x="1964" y="7200"/>
                      <a:pt x="2945" y="6171"/>
                      <a:pt x="3927" y="6171"/>
                    </a:cubicBezTo>
                    <a:cubicBezTo>
                      <a:pt x="3927" y="6171"/>
                      <a:pt x="3927" y="6171"/>
                      <a:pt x="3927" y="6171"/>
                    </a:cubicBezTo>
                    <a:cubicBezTo>
                      <a:pt x="4909" y="6171"/>
                      <a:pt x="4909" y="6171"/>
                      <a:pt x="4909" y="6171"/>
                    </a:cubicBezTo>
                    <a:cubicBezTo>
                      <a:pt x="9818" y="8229"/>
                      <a:pt x="9818" y="8229"/>
                      <a:pt x="9818" y="8229"/>
                    </a:cubicBezTo>
                    <a:cubicBezTo>
                      <a:pt x="10800" y="3086"/>
                      <a:pt x="10800" y="3086"/>
                      <a:pt x="10800" y="3086"/>
                    </a:cubicBezTo>
                    <a:cubicBezTo>
                      <a:pt x="11782" y="1029"/>
                      <a:pt x="12764" y="0"/>
                      <a:pt x="13745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6691" y="1029"/>
                      <a:pt x="16691" y="3086"/>
                      <a:pt x="16691" y="5143"/>
                    </a:cubicBezTo>
                    <a:cubicBezTo>
                      <a:pt x="14727" y="10286"/>
                      <a:pt x="14727" y="10286"/>
                      <a:pt x="14727" y="10286"/>
                    </a:cubicBezTo>
                    <a:cubicBezTo>
                      <a:pt x="19636" y="12343"/>
                      <a:pt x="19636" y="12343"/>
                      <a:pt x="19636" y="12343"/>
                    </a:cubicBezTo>
                    <a:cubicBezTo>
                      <a:pt x="19636" y="13371"/>
                      <a:pt x="20618" y="13371"/>
                      <a:pt x="20618" y="14400"/>
                    </a:cubicBezTo>
                    <a:close/>
                    <a:moveTo>
                      <a:pt x="13745" y="6171"/>
                    </a:moveTo>
                    <a:cubicBezTo>
                      <a:pt x="13745" y="6171"/>
                      <a:pt x="13745" y="6171"/>
                      <a:pt x="13745" y="6171"/>
                    </a:cubicBezTo>
                    <a:cubicBezTo>
                      <a:pt x="14727" y="6171"/>
                      <a:pt x="14727" y="5143"/>
                      <a:pt x="15709" y="4114"/>
                    </a:cubicBezTo>
                    <a:cubicBezTo>
                      <a:pt x="15709" y="3086"/>
                      <a:pt x="15709" y="2057"/>
                      <a:pt x="14727" y="2057"/>
                    </a:cubicBezTo>
                    <a:cubicBezTo>
                      <a:pt x="13745" y="2057"/>
                      <a:pt x="13745" y="2057"/>
                      <a:pt x="13745" y="2057"/>
                    </a:cubicBezTo>
                    <a:cubicBezTo>
                      <a:pt x="13745" y="2057"/>
                      <a:pt x="12764" y="2057"/>
                      <a:pt x="12764" y="3086"/>
                    </a:cubicBezTo>
                    <a:cubicBezTo>
                      <a:pt x="11782" y="4114"/>
                      <a:pt x="12764" y="5143"/>
                      <a:pt x="13745" y="6171"/>
                    </a:cubicBezTo>
                    <a:close/>
                  </a:path>
                </a:pathLst>
              </a:custGeom>
              <a:solidFill>
                <a:srgbClr val="FFA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89" name="Freeform 212"/>
              <p:cNvSpPr/>
              <p:nvPr/>
            </p:nvSpPr>
            <p:spPr>
              <a:xfrm>
                <a:off x="982344" y="541721"/>
                <a:ext cx="253940" cy="124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0785"/>
                    </a:lnTo>
                    <a:lnTo>
                      <a:pt x="21200" y="21600"/>
                    </a:lnTo>
                    <a:lnTo>
                      <a:pt x="0" y="20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90" name="Freeform 213"/>
              <p:cNvSpPr/>
              <p:nvPr/>
            </p:nvSpPr>
            <p:spPr>
              <a:xfrm>
                <a:off x="1010559" y="452372"/>
                <a:ext cx="258643" cy="124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3" y="0"/>
                    </a:moveTo>
                    <a:lnTo>
                      <a:pt x="21600" y="20377"/>
                    </a:lnTo>
                    <a:lnTo>
                      <a:pt x="21207" y="21600"/>
                    </a:lnTo>
                    <a:lnTo>
                      <a:pt x="0" y="2038"/>
                    </a:lnTo>
                    <a:lnTo>
                      <a:pt x="393" y="0"/>
                    </a:lnTo>
                    <a:close/>
                  </a:path>
                </a:pathLst>
              </a:custGeom>
              <a:solidFill>
                <a:srgbClr val="F1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91" name="Freeform 214"/>
              <p:cNvSpPr/>
              <p:nvPr/>
            </p:nvSpPr>
            <p:spPr>
              <a:xfrm>
                <a:off x="1027019" y="407697"/>
                <a:ext cx="253940" cy="122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0" y="0"/>
                    </a:moveTo>
                    <a:lnTo>
                      <a:pt x="21600" y="20769"/>
                    </a:lnTo>
                    <a:lnTo>
                      <a:pt x="21600" y="21600"/>
                    </a:lnTo>
                    <a:lnTo>
                      <a:pt x="0" y="1662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1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92" name="Freeform 215"/>
              <p:cNvSpPr/>
              <p:nvPr/>
            </p:nvSpPr>
            <p:spPr>
              <a:xfrm>
                <a:off x="857726" y="344213"/>
                <a:ext cx="467909" cy="62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75" y="3329"/>
                    </a:moveTo>
                    <a:lnTo>
                      <a:pt x="21600" y="4872"/>
                    </a:lnTo>
                    <a:lnTo>
                      <a:pt x="14328" y="21600"/>
                    </a:lnTo>
                    <a:lnTo>
                      <a:pt x="0" y="16809"/>
                    </a:lnTo>
                    <a:lnTo>
                      <a:pt x="7272" y="0"/>
                    </a:lnTo>
                    <a:lnTo>
                      <a:pt x="12265" y="1543"/>
                    </a:lnTo>
                    <a:lnTo>
                      <a:pt x="12048" y="1949"/>
                    </a:lnTo>
                    <a:lnTo>
                      <a:pt x="17258" y="3735"/>
                    </a:lnTo>
                    <a:lnTo>
                      <a:pt x="17475" y="3329"/>
                    </a:lnTo>
                    <a:close/>
                    <a:moveTo>
                      <a:pt x="18018" y="9582"/>
                    </a:moveTo>
                    <a:lnTo>
                      <a:pt x="18235" y="9338"/>
                    </a:lnTo>
                    <a:lnTo>
                      <a:pt x="6513" y="5278"/>
                    </a:lnTo>
                    <a:lnTo>
                      <a:pt x="6295" y="5684"/>
                    </a:lnTo>
                    <a:lnTo>
                      <a:pt x="18018" y="9582"/>
                    </a:lnTo>
                    <a:close/>
                    <a:moveTo>
                      <a:pt x="17258" y="11125"/>
                    </a:moveTo>
                    <a:lnTo>
                      <a:pt x="17475" y="10962"/>
                    </a:lnTo>
                    <a:lnTo>
                      <a:pt x="5753" y="6821"/>
                    </a:lnTo>
                    <a:lnTo>
                      <a:pt x="5753" y="7227"/>
                    </a:lnTo>
                    <a:lnTo>
                      <a:pt x="17258" y="11125"/>
                    </a:lnTo>
                    <a:close/>
                    <a:moveTo>
                      <a:pt x="7815" y="2517"/>
                    </a:moveTo>
                    <a:lnTo>
                      <a:pt x="19538" y="6415"/>
                    </a:lnTo>
                    <a:lnTo>
                      <a:pt x="19538" y="6253"/>
                    </a:lnTo>
                    <a:lnTo>
                      <a:pt x="8141" y="2192"/>
                    </a:lnTo>
                    <a:lnTo>
                      <a:pt x="7815" y="2517"/>
                    </a:lnTo>
                    <a:close/>
                    <a:moveTo>
                      <a:pt x="18778" y="8039"/>
                    </a:moveTo>
                    <a:lnTo>
                      <a:pt x="18995" y="7795"/>
                    </a:lnTo>
                    <a:lnTo>
                      <a:pt x="7272" y="3735"/>
                    </a:lnTo>
                    <a:lnTo>
                      <a:pt x="7055" y="4141"/>
                    </a:lnTo>
                    <a:lnTo>
                      <a:pt x="18778" y="8039"/>
                    </a:lnTo>
                    <a:close/>
                    <a:moveTo>
                      <a:pt x="13025" y="19895"/>
                    </a:moveTo>
                    <a:lnTo>
                      <a:pt x="16390" y="12505"/>
                    </a:lnTo>
                    <a:lnTo>
                      <a:pt x="14328" y="11937"/>
                    </a:lnTo>
                    <a:lnTo>
                      <a:pt x="10963" y="19326"/>
                    </a:lnTo>
                    <a:lnTo>
                      <a:pt x="13025" y="19895"/>
                    </a:lnTo>
                    <a:close/>
                    <a:moveTo>
                      <a:pt x="4993" y="17134"/>
                    </a:moveTo>
                    <a:lnTo>
                      <a:pt x="7272" y="17946"/>
                    </a:lnTo>
                    <a:lnTo>
                      <a:pt x="9877" y="11937"/>
                    </a:lnTo>
                    <a:lnTo>
                      <a:pt x="7815" y="11125"/>
                    </a:lnTo>
                    <a:lnTo>
                      <a:pt x="4993" y="17134"/>
                    </a:lnTo>
                    <a:close/>
                    <a:moveTo>
                      <a:pt x="8141" y="18108"/>
                    </a:moveTo>
                    <a:lnTo>
                      <a:pt x="10203" y="18920"/>
                    </a:lnTo>
                    <a:lnTo>
                      <a:pt x="12265" y="14048"/>
                    </a:lnTo>
                    <a:lnTo>
                      <a:pt x="10203" y="13236"/>
                    </a:lnTo>
                    <a:lnTo>
                      <a:pt x="8141" y="18108"/>
                    </a:lnTo>
                    <a:close/>
                    <a:moveTo>
                      <a:pt x="2171" y="16159"/>
                    </a:moveTo>
                    <a:lnTo>
                      <a:pt x="4233" y="16971"/>
                    </a:lnTo>
                    <a:lnTo>
                      <a:pt x="6078" y="13074"/>
                    </a:lnTo>
                    <a:lnTo>
                      <a:pt x="3908" y="12262"/>
                    </a:lnTo>
                    <a:lnTo>
                      <a:pt x="2171" y="1615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93" name="Freeform 216"/>
              <p:cNvSpPr/>
              <p:nvPr/>
            </p:nvSpPr>
            <p:spPr>
              <a:xfrm>
                <a:off x="832943" y="311295"/>
                <a:ext cx="516205" cy="68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7" h="21600" extrusionOk="0">
                    <a:moveTo>
                      <a:pt x="7605" y="0"/>
                    </a:moveTo>
                    <a:cubicBezTo>
                      <a:pt x="7840" y="177"/>
                      <a:pt x="7840" y="177"/>
                      <a:pt x="7840" y="177"/>
                    </a:cubicBezTo>
                    <a:cubicBezTo>
                      <a:pt x="12770" y="1770"/>
                      <a:pt x="12770" y="1770"/>
                      <a:pt x="12770" y="1770"/>
                    </a:cubicBezTo>
                    <a:cubicBezTo>
                      <a:pt x="12535" y="1770"/>
                      <a:pt x="12300" y="1948"/>
                      <a:pt x="12066" y="2125"/>
                    </a:cubicBezTo>
                    <a:cubicBezTo>
                      <a:pt x="12066" y="2479"/>
                      <a:pt x="12066" y="2479"/>
                      <a:pt x="12066" y="2479"/>
                    </a:cubicBezTo>
                    <a:cubicBezTo>
                      <a:pt x="7605" y="1062"/>
                      <a:pt x="7605" y="1062"/>
                      <a:pt x="7605" y="1062"/>
                    </a:cubicBezTo>
                    <a:cubicBezTo>
                      <a:pt x="1031" y="16289"/>
                      <a:pt x="1031" y="16289"/>
                      <a:pt x="1031" y="16289"/>
                    </a:cubicBezTo>
                    <a:cubicBezTo>
                      <a:pt x="13944" y="20715"/>
                      <a:pt x="13944" y="20715"/>
                      <a:pt x="13944" y="20715"/>
                    </a:cubicBezTo>
                    <a:cubicBezTo>
                      <a:pt x="20518" y="5489"/>
                      <a:pt x="20518" y="5489"/>
                      <a:pt x="20518" y="5489"/>
                    </a:cubicBezTo>
                    <a:cubicBezTo>
                      <a:pt x="16761" y="4072"/>
                      <a:pt x="16761" y="4072"/>
                      <a:pt x="16761" y="4072"/>
                    </a:cubicBezTo>
                    <a:cubicBezTo>
                      <a:pt x="16761" y="3718"/>
                      <a:pt x="16761" y="3718"/>
                      <a:pt x="16761" y="3718"/>
                    </a:cubicBezTo>
                    <a:cubicBezTo>
                      <a:pt x="16996" y="3541"/>
                      <a:pt x="16761" y="3187"/>
                      <a:pt x="16761" y="3187"/>
                    </a:cubicBezTo>
                    <a:cubicBezTo>
                      <a:pt x="20987" y="4603"/>
                      <a:pt x="20987" y="4603"/>
                      <a:pt x="20987" y="4603"/>
                    </a:cubicBezTo>
                    <a:cubicBezTo>
                      <a:pt x="21457" y="4780"/>
                      <a:pt x="21457" y="5134"/>
                      <a:pt x="21457" y="5311"/>
                    </a:cubicBezTo>
                    <a:cubicBezTo>
                      <a:pt x="14414" y="21246"/>
                      <a:pt x="14414" y="21246"/>
                      <a:pt x="14414" y="21246"/>
                    </a:cubicBezTo>
                    <a:cubicBezTo>
                      <a:pt x="14414" y="21423"/>
                      <a:pt x="14179" y="21600"/>
                      <a:pt x="13709" y="21600"/>
                    </a:cubicBezTo>
                    <a:cubicBezTo>
                      <a:pt x="13474" y="21600"/>
                      <a:pt x="13474" y="21600"/>
                      <a:pt x="13474" y="21600"/>
                    </a:cubicBezTo>
                    <a:cubicBezTo>
                      <a:pt x="561" y="17174"/>
                      <a:pt x="561" y="17174"/>
                      <a:pt x="561" y="17174"/>
                    </a:cubicBezTo>
                    <a:cubicBezTo>
                      <a:pt x="92" y="16997"/>
                      <a:pt x="-143" y="16643"/>
                      <a:pt x="92" y="16289"/>
                    </a:cubicBezTo>
                    <a:cubicBezTo>
                      <a:pt x="7135" y="531"/>
                      <a:pt x="7135" y="531"/>
                      <a:pt x="7135" y="531"/>
                    </a:cubicBezTo>
                    <a:cubicBezTo>
                      <a:pt x="7135" y="177"/>
                      <a:pt x="7370" y="0"/>
                      <a:pt x="7605" y="0"/>
                    </a:cubicBezTo>
                    <a:close/>
                  </a:path>
                </a:pathLst>
              </a:custGeom>
              <a:solidFill>
                <a:srgbClr val="2E1C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94" name="Freeform 217"/>
              <p:cNvSpPr/>
              <p:nvPr/>
            </p:nvSpPr>
            <p:spPr>
              <a:xfrm>
                <a:off x="1021646" y="893823"/>
                <a:ext cx="115101" cy="139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23" h="19690" extrusionOk="0">
                    <a:moveTo>
                      <a:pt x="17239" y="490"/>
                    </a:moveTo>
                    <a:cubicBezTo>
                      <a:pt x="14647" y="-1910"/>
                      <a:pt x="12919" y="5290"/>
                      <a:pt x="12919" y="5290"/>
                    </a:cubicBezTo>
                    <a:cubicBezTo>
                      <a:pt x="12055" y="6090"/>
                      <a:pt x="11191" y="6890"/>
                      <a:pt x="11191" y="6890"/>
                    </a:cubicBezTo>
                    <a:cubicBezTo>
                      <a:pt x="10327" y="7690"/>
                      <a:pt x="9463" y="9290"/>
                      <a:pt x="8599" y="9290"/>
                    </a:cubicBezTo>
                    <a:cubicBezTo>
                      <a:pt x="7735" y="9290"/>
                      <a:pt x="6871" y="9290"/>
                      <a:pt x="6871" y="9290"/>
                    </a:cubicBezTo>
                    <a:cubicBezTo>
                      <a:pt x="2551" y="10090"/>
                      <a:pt x="-3497" y="14890"/>
                      <a:pt x="2551" y="19690"/>
                    </a:cubicBezTo>
                    <a:cubicBezTo>
                      <a:pt x="7735" y="17290"/>
                      <a:pt x="7735" y="17290"/>
                      <a:pt x="7735" y="17290"/>
                    </a:cubicBezTo>
                    <a:cubicBezTo>
                      <a:pt x="10327" y="16490"/>
                      <a:pt x="12055" y="14890"/>
                      <a:pt x="13783" y="13290"/>
                    </a:cubicBezTo>
                    <a:cubicBezTo>
                      <a:pt x="17239" y="8490"/>
                      <a:pt x="17239" y="8490"/>
                      <a:pt x="17239" y="8490"/>
                    </a:cubicBezTo>
                    <a:cubicBezTo>
                      <a:pt x="17239" y="8490"/>
                      <a:pt x="18103" y="1290"/>
                      <a:pt x="17239" y="490"/>
                    </a:cubicBezTo>
                    <a:close/>
                  </a:path>
                </a:pathLst>
              </a:custGeom>
              <a:solidFill>
                <a:srgbClr val="FDB9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796" name="Chart 04"/>
            <p:cNvSpPr/>
            <p:nvPr/>
          </p:nvSpPr>
          <p:spPr>
            <a:xfrm>
              <a:off x="9209339" y="5214219"/>
              <a:ext cx="754766" cy="1648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071"/>
                    <a:pt x="0" y="2071"/>
                    <a:pt x="0" y="2071"/>
                  </a:cubicBezTo>
                  <a:cubicBezTo>
                    <a:pt x="0" y="962"/>
                    <a:pt x="1934" y="0"/>
                    <a:pt x="4352" y="0"/>
                  </a:cubicBezTo>
                  <a:cubicBezTo>
                    <a:pt x="17248" y="0"/>
                    <a:pt x="17248" y="0"/>
                    <a:pt x="17248" y="0"/>
                  </a:cubicBezTo>
                  <a:cubicBezTo>
                    <a:pt x="19666" y="0"/>
                    <a:pt x="21600" y="962"/>
                    <a:pt x="21600" y="2071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5C4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7" name="Chart 03"/>
            <p:cNvSpPr/>
            <p:nvPr/>
          </p:nvSpPr>
          <p:spPr>
            <a:xfrm>
              <a:off x="8285284" y="3911604"/>
              <a:ext cx="754766" cy="295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1115"/>
                    <a:pt x="0" y="1115"/>
                    <a:pt x="0" y="1115"/>
                  </a:cubicBezTo>
                  <a:cubicBezTo>
                    <a:pt x="0" y="496"/>
                    <a:pt x="1934" y="0"/>
                    <a:pt x="4352" y="0"/>
                  </a:cubicBezTo>
                  <a:cubicBezTo>
                    <a:pt x="17248" y="0"/>
                    <a:pt x="17248" y="0"/>
                    <a:pt x="17248" y="0"/>
                  </a:cubicBezTo>
                  <a:cubicBezTo>
                    <a:pt x="19666" y="0"/>
                    <a:pt x="21600" y="496"/>
                    <a:pt x="21600" y="1115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4042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8" name="Chart 02"/>
            <p:cNvSpPr/>
            <p:nvPr/>
          </p:nvSpPr>
          <p:spPr>
            <a:xfrm>
              <a:off x="7361225" y="5479914"/>
              <a:ext cx="754766" cy="1382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2469"/>
                    <a:pt x="0" y="2469"/>
                    <a:pt x="0" y="2469"/>
                  </a:cubicBezTo>
                  <a:cubicBezTo>
                    <a:pt x="0" y="1058"/>
                    <a:pt x="1934" y="0"/>
                    <a:pt x="4352" y="0"/>
                  </a:cubicBezTo>
                  <a:cubicBezTo>
                    <a:pt x="17087" y="0"/>
                    <a:pt x="17087" y="0"/>
                    <a:pt x="17087" y="0"/>
                  </a:cubicBezTo>
                  <a:cubicBezTo>
                    <a:pt x="19504" y="0"/>
                    <a:pt x="21600" y="1058"/>
                    <a:pt x="21600" y="246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A3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9" name="Chart 01"/>
            <p:cNvSpPr/>
            <p:nvPr/>
          </p:nvSpPr>
          <p:spPr>
            <a:xfrm>
              <a:off x="6470088" y="4859173"/>
              <a:ext cx="754765" cy="200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1643"/>
                    <a:pt x="0" y="1643"/>
                    <a:pt x="0" y="1643"/>
                  </a:cubicBezTo>
                  <a:cubicBezTo>
                    <a:pt x="0" y="730"/>
                    <a:pt x="1934" y="0"/>
                    <a:pt x="4352" y="0"/>
                  </a:cubicBezTo>
                  <a:cubicBezTo>
                    <a:pt x="17248" y="0"/>
                    <a:pt x="17248" y="0"/>
                    <a:pt x="17248" y="0"/>
                  </a:cubicBezTo>
                  <a:cubicBezTo>
                    <a:pt x="19666" y="0"/>
                    <a:pt x="21600" y="730"/>
                    <a:pt x="21600" y="1643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2E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816" name="Sitting man"/>
            <p:cNvGrpSpPr/>
            <p:nvPr/>
          </p:nvGrpSpPr>
          <p:grpSpPr>
            <a:xfrm>
              <a:off x="8942568" y="3169859"/>
              <a:ext cx="1713760" cy="3184678"/>
              <a:chOff x="0" y="0"/>
              <a:chExt cx="1713759" cy="3184676"/>
            </a:xfrm>
          </p:grpSpPr>
          <p:sp>
            <p:nvSpPr>
              <p:cNvPr id="800" name="Freeform 223"/>
              <p:cNvSpPr/>
              <p:nvPr/>
            </p:nvSpPr>
            <p:spPr>
              <a:xfrm>
                <a:off x="303790" y="-1"/>
                <a:ext cx="519561" cy="379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9" h="20133" extrusionOk="0">
                    <a:moveTo>
                      <a:pt x="7876" y="18484"/>
                    </a:moveTo>
                    <a:cubicBezTo>
                      <a:pt x="8565" y="16684"/>
                      <a:pt x="9484" y="11584"/>
                      <a:pt x="11093" y="15784"/>
                    </a:cubicBezTo>
                    <a:cubicBezTo>
                      <a:pt x="11093" y="19084"/>
                      <a:pt x="11322" y="19384"/>
                      <a:pt x="11782" y="19684"/>
                    </a:cubicBezTo>
                    <a:cubicBezTo>
                      <a:pt x="12242" y="19684"/>
                      <a:pt x="15918" y="16984"/>
                      <a:pt x="16607" y="15484"/>
                    </a:cubicBezTo>
                    <a:cubicBezTo>
                      <a:pt x="17297" y="13984"/>
                      <a:pt x="17756" y="11584"/>
                      <a:pt x="19365" y="13084"/>
                    </a:cubicBezTo>
                    <a:cubicBezTo>
                      <a:pt x="21433" y="12184"/>
                      <a:pt x="21203" y="9484"/>
                      <a:pt x="20973" y="8284"/>
                    </a:cubicBezTo>
                    <a:cubicBezTo>
                      <a:pt x="20744" y="6784"/>
                      <a:pt x="17067" y="-1316"/>
                      <a:pt x="7416" y="184"/>
                    </a:cubicBezTo>
                    <a:cubicBezTo>
                      <a:pt x="-167" y="1084"/>
                      <a:pt x="-167" y="13084"/>
                      <a:pt x="63" y="17884"/>
                    </a:cubicBezTo>
                    <a:cubicBezTo>
                      <a:pt x="293" y="18484"/>
                      <a:pt x="63" y="19384"/>
                      <a:pt x="63" y="19984"/>
                    </a:cubicBezTo>
                    <a:cubicBezTo>
                      <a:pt x="3280" y="20284"/>
                      <a:pt x="7416" y="20284"/>
                      <a:pt x="7876" y="18484"/>
                    </a:cubicBezTo>
                    <a:close/>
                  </a:path>
                </a:pathLst>
              </a:custGeom>
              <a:solidFill>
                <a:srgbClr val="1D11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1" name="Freeform 224"/>
              <p:cNvSpPr/>
              <p:nvPr/>
            </p:nvSpPr>
            <p:spPr>
              <a:xfrm>
                <a:off x="222097" y="236707"/>
                <a:ext cx="564311" cy="472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52" extrusionOk="0">
                    <a:moveTo>
                      <a:pt x="0" y="11814"/>
                    </a:moveTo>
                    <a:cubicBezTo>
                      <a:pt x="1728" y="9580"/>
                      <a:pt x="1728" y="9580"/>
                      <a:pt x="1728" y="9580"/>
                    </a:cubicBezTo>
                    <a:cubicBezTo>
                      <a:pt x="1728" y="9580"/>
                      <a:pt x="3024" y="6600"/>
                      <a:pt x="3240" y="6104"/>
                    </a:cubicBezTo>
                    <a:cubicBezTo>
                      <a:pt x="6264" y="6352"/>
                      <a:pt x="10152" y="6352"/>
                      <a:pt x="10584" y="4862"/>
                    </a:cubicBezTo>
                    <a:cubicBezTo>
                      <a:pt x="11232" y="3373"/>
                      <a:pt x="12096" y="-848"/>
                      <a:pt x="13608" y="2628"/>
                    </a:cubicBezTo>
                    <a:cubicBezTo>
                      <a:pt x="13608" y="5359"/>
                      <a:pt x="13824" y="5607"/>
                      <a:pt x="14256" y="5855"/>
                    </a:cubicBezTo>
                    <a:cubicBezTo>
                      <a:pt x="14688" y="5855"/>
                      <a:pt x="18144" y="3621"/>
                      <a:pt x="18792" y="2380"/>
                    </a:cubicBezTo>
                    <a:cubicBezTo>
                      <a:pt x="19440" y="1138"/>
                      <a:pt x="19872" y="-848"/>
                      <a:pt x="21600" y="393"/>
                    </a:cubicBezTo>
                    <a:cubicBezTo>
                      <a:pt x="21168" y="3124"/>
                      <a:pt x="21168" y="3124"/>
                      <a:pt x="21168" y="3124"/>
                    </a:cubicBezTo>
                    <a:cubicBezTo>
                      <a:pt x="20952" y="4118"/>
                      <a:pt x="20520" y="5359"/>
                      <a:pt x="19656" y="6104"/>
                    </a:cubicBezTo>
                    <a:cubicBezTo>
                      <a:pt x="20304" y="8835"/>
                      <a:pt x="20304" y="8835"/>
                      <a:pt x="20304" y="8835"/>
                    </a:cubicBezTo>
                    <a:cubicBezTo>
                      <a:pt x="20520" y="9828"/>
                      <a:pt x="19872" y="11069"/>
                      <a:pt x="18792" y="11069"/>
                    </a:cubicBezTo>
                    <a:cubicBezTo>
                      <a:pt x="18576" y="11069"/>
                      <a:pt x="18576" y="11069"/>
                      <a:pt x="18576" y="11069"/>
                    </a:cubicBezTo>
                    <a:cubicBezTo>
                      <a:pt x="15984" y="14793"/>
                      <a:pt x="15984" y="14793"/>
                      <a:pt x="15984" y="14793"/>
                    </a:cubicBezTo>
                    <a:cubicBezTo>
                      <a:pt x="15768" y="15538"/>
                      <a:pt x="15120" y="15786"/>
                      <a:pt x="14472" y="16035"/>
                    </a:cubicBezTo>
                    <a:cubicBezTo>
                      <a:pt x="13608" y="16283"/>
                      <a:pt x="12744" y="16035"/>
                      <a:pt x="12096" y="15538"/>
                    </a:cubicBezTo>
                    <a:cubicBezTo>
                      <a:pt x="11880" y="15290"/>
                      <a:pt x="11448" y="15290"/>
                      <a:pt x="11016" y="15290"/>
                    </a:cubicBezTo>
                    <a:cubicBezTo>
                      <a:pt x="10152" y="15538"/>
                      <a:pt x="9504" y="16283"/>
                      <a:pt x="9288" y="17276"/>
                    </a:cubicBezTo>
                    <a:cubicBezTo>
                      <a:pt x="9072" y="17773"/>
                      <a:pt x="8640" y="20752"/>
                      <a:pt x="8640" y="20752"/>
                    </a:cubicBezTo>
                    <a:lnTo>
                      <a:pt x="0" y="11814"/>
                    </a:lnTo>
                    <a:close/>
                  </a:path>
                </a:pathLst>
              </a:custGeom>
              <a:solidFill>
                <a:srgbClr val="FDB3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2" name="Freeform 225"/>
              <p:cNvSpPr/>
              <p:nvPr/>
            </p:nvSpPr>
            <p:spPr>
              <a:xfrm>
                <a:off x="859296" y="1555291"/>
                <a:ext cx="324855" cy="162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5" h="21600" extrusionOk="0">
                    <a:moveTo>
                      <a:pt x="2563" y="0"/>
                    </a:moveTo>
                    <a:cubicBezTo>
                      <a:pt x="9885" y="3724"/>
                      <a:pt x="9885" y="3724"/>
                      <a:pt x="9885" y="3724"/>
                    </a:cubicBezTo>
                    <a:cubicBezTo>
                      <a:pt x="10983" y="3724"/>
                      <a:pt x="12081" y="5214"/>
                      <a:pt x="13180" y="6703"/>
                    </a:cubicBezTo>
                    <a:cubicBezTo>
                      <a:pt x="20502" y="17131"/>
                      <a:pt x="20502" y="17131"/>
                      <a:pt x="20502" y="17131"/>
                    </a:cubicBezTo>
                    <a:cubicBezTo>
                      <a:pt x="21600" y="18621"/>
                      <a:pt x="21234" y="21600"/>
                      <a:pt x="20136" y="21600"/>
                    </a:cubicBezTo>
                    <a:cubicBezTo>
                      <a:pt x="10983" y="18621"/>
                      <a:pt x="10983" y="18621"/>
                      <a:pt x="10983" y="18621"/>
                    </a:cubicBezTo>
                    <a:cubicBezTo>
                      <a:pt x="8054" y="17876"/>
                      <a:pt x="5492" y="16386"/>
                      <a:pt x="2929" y="13407"/>
                    </a:cubicBezTo>
                    <a:cubicBezTo>
                      <a:pt x="0" y="11172"/>
                      <a:pt x="0" y="11172"/>
                      <a:pt x="0" y="11172"/>
                    </a:cubicBezTo>
                    <a:lnTo>
                      <a:pt x="2563" y="0"/>
                    </a:lnTo>
                    <a:close/>
                  </a:path>
                </a:pathLst>
              </a:custGeom>
              <a:solidFill>
                <a:srgbClr val="F5AAB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3" name="Freeform 226"/>
              <p:cNvSpPr/>
              <p:nvPr/>
            </p:nvSpPr>
            <p:spPr>
              <a:xfrm>
                <a:off x="77727" y="711816"/>
                <a:ext cx="854461" cy="9492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374" extrusionOk="0">
                    <a:moveTo>
                      <a:pt x="2288" y="28"/>
                    </a:moveTo>
                    <a:cubicBezTo>
                      <a:pt x="5354" y="282"/>
                      <a:pt x="7723" y="2442"/>
                      <a:pt x="8141" y="5238"/>
                    </a:cubicBezTo>
                    <a:cubicBezTo>
                      <a:pt x="8838" y="8668"/>
                      <a:pt x="8838" y="8668"/>
                      <a:pt x="8838" y="8668"/>
                    </a:cubicBezTo>
                    <a:cubicBezTo>
                      <a:pt x="9256" y="10701"/>
                      <a:pt x="21101" y="18833"/>
                      <a:pt x="21101" y="18833"/>
                    </a:cubicBezTo>
                    <a:cubicBezTo>
                      <a:pt x="20126" y="21374"/>
                      <a:pt x="20126" y="21374"/>
                      <a:pt x="20126" y="21374"/>
                    </a:cubicBezTo>
                    <a:cubicBezTo>
                      <a:pt x="20126" y="21374"/>
                      <a:pt x="6329" y="14640"/>
                      <a:pt x="5633" y="13369"/>
                    </a:cubicBezTo>
                    <a:cubicBezTo>
                      <a:pt x="198" y="2696"/>
                      <a:pt x="198" y="2696"/>
                      <a:pt x="198" y="2696"/>
                    </a:cubicBezTo>
                    <a:cubicBezTo>
                      <a:pt x="-499" y="1299"/>
                      <a:pt x="755" y="-226"/>
                      <a:pt x="2288" y="28"/>
                    </a:cubicBezTo>
                    <a:close/>
                  </a:path>
                </a:pathLst>
              </a:custGeom>
              <a:solidFill>
                <a:srgbClr val="FF8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4" name="Freeform 227"/>
              <p:cNvSpPr/>
              <p:nvPr/>
            </p:nvSpPr>
            <p:spPr>
              <a:xfrm>
                <a:off x="1226098" y="2886121"/>
                <a:ext cx="134025" cy="141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758" y="21600"/>
                    </a:lnTo>
                    <a:lnTo>
                      <a:pt x="0" y="720"/>
                    </a:lnTo>
                    <a:lnTo>
                      <a:pt x="20842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DB3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5" name="Freeform 228"/>
              <p:cNvSpPr/>
              <p:nvPr/>
            </p:nvSpPr>
            <p:spPr>
              <a:xfrm>
                <a:off x="824028" y="2841446"/>
                <a:ext cx="152835" cy="157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09" y="21600"/>
                    </a:moveTo>
                    <a:lnTo>
                      <a:pt x="0" y="18376"/>
                    </a:lnTo>
                    <a:lnTo>
                      <a:pt x="3988" y="0"/>
                    </a:lnTo>
                    <a:lnTo>
                      <a:pt x="21600" y="2901"/>
                    </a:lnTo>
                    <a:lnTo>
                      <a:pt x="18609" y="21600"/>
                    </a:lnTo>
                    <a:close/>
                  </a:path>
                </a:pathLst>
              </a:custGeom>
              <a:solidFill>
                <a:srgbClr val="FDB3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6" name="Freeform 229"/>
              <p:cNvSpPr/>
              <p:nvPr/>
            </p:nvSpPr>
            <p:spPr>
              <a:xfrm>
                <a:off x="170369" y="1696368"/>
                <a:ext cx="1259234" cy="1257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2" h="21600" extrusionOk="0">
                    <a:moveTo>
                      <a:pt x="20448" y="14917"/>
                    </a:moveTo>
                    <a:cubicBezTo>
                      <a:pt x="20448" y="15691"/>
                      <a:pt x="20352" y="16370"/>
                      <a:pt x="20352" y="17144"/>
                    </a:cubicBezTo>
                    <a:cubicBezTo>
                      <a:pt x="20448" y="21600"/>
                      <a:pt x="20448" y="21600"/>
                      <a:pt x="20448" y="21600"/>
                    </a:cubicBezTo>
                    <a:cubicBezTo>
                      <a:pt x="17856" y="21600"/>
                      <a:pt x="17856" y="21600"/>
                      <a:pt x="17856" y="21600"/>
                    </a:cubicBezTo>
                    <a:cubicBezTo>
                      <a:pt x="17856" y="21600"/>
                      <a:pt x="17472" y="19372"/>
                      <a:pt x="17088" y="17435"/>
                    </a:cubicBezTo>
                    <a:cubicBezTo>
                      <a:pt x="16992" y="16563"/>
                      <a:pt x="16896" y="15691"/>
                      <a:pt x="16800" y="14820"/>
                    </a:cubicBezTo>
                    <a:cubicBezTo>
                      <a:pt x="16704" y="13754"/>
                      <a:pt x="16704" y="12689"/>
                      <a:pt x="16704" y="11720"/>
                    </a:cubicBezTo>
                    <a:cubicBezTo>
                      <a:pt x="16800" y="7652"/>
                      <a:pt x="16800" y="7652"/>
                      <a:pt x="16800" y="7652"/>
                    </a:cubicBezTo>
                    <a:cubicBezTo>
                      <a:pt x="16800" y="6780"/>
                      <a:pt x="16128" y="6199"/>
                      <a:pt x="15360" y="6199"/>
                    </a:cubicBezTo>
                    <a:cubicBezTo>
                      <a:pt x="3744" y="6005"/>
                      <a:pt x="3744" y="6005"/>
                      <a:pt x="3744" y="6005"/>
                    </a:cubicBezTo>
                    <a:cubicBezTo>
                      <a:pt x="3168" y="6005"/>
                      <a:pt x="2784" y="5618"/>
                      <a:pt x="2400" y="5230"/>
                    </a:cubicBezTo>
                    <a:cubicBezTo>
                      <a:pt x="1632" y="4456"/>
                      <a:pt x="960" y="3681"/>
                      <a:pt x="384" y="2712"/>
                    </a:cubicBezTo>
                    <a:cubicBezTo>
                      <a:pt x="288" y="2518"/>
                      <a:pt x="288" y="2422"/>
                      <a:pt x="192" y="2325"/>
                    </a:cubicBezTo>
                    <a:cubicBezTo>
                      <a:pt x="192" y="1937"/>
                      <a:pt x="96" y="1550"/>
                      <a:pt x="0" y="969"/>
                    </a:cubicBezTo>
                    <a:cubicBezTo>
                      <a:pt x="3552" y="581"/>
                      <a:pt x="3552" y="581"/>
                      <a:pt x="3552" y="581"/>
                    </a:cubicBezTo>
                    <a:cubicBezTo>
                      <a:pt x="8160" y="0"/>
                      <a:pt x="8160" y="0"/>
                      <a:pt x="8160" y="0"/>
                    </a:cubicBezTo>
                    <a:cubicBezTo>
                      <a:pt x="8160" y="0"/>
                      <a:pt x="8160" y="0"/>
                      <a:pt x="8160" y="0"/>
                    </a:cubicBezTo>
                    <a:cubicBezTo>
                      <a:pt x="9408" y="97"/>
                      <a:pt x="9408" y="97"/>
                      <a:pt x="9408" y="97"/>
                    </a:cubicBezTo>
                    <a:cubicBezTo>
                      <a:pt x="11040" y="291"/>
                      <a:pt x="11040" y="291"/>
                      <a:pt x="11040" y="291"/>
                    </a:cubicBezTo>
                    <a:cubicBezTo>
                      <a:pt x="12480" y="484"/>
                      <a:pt x="12480" y="484"/>
                      <a:pt x="12480" y="484"/>
                    </a:cubicBezTo>
                    <a:cubicBezTo>
                      <a:pt x="17088" y="1065"/>
                      <a:pt x="17088" y="1065"/>
                      <a:pt x="17088" y="1065"/>
                    </a:cubicBezTo>
                    <a:cubicBezTo>
                      <a:pt x="17376" y="1065"/>
                      <a:pt x="17856" y="1259"/>
                      <a:pt x="18336" y="1550"/>
                    </a:cubicBezTo>
                    <a:cubicBezTo>
                      <a:pt x="19776" y="2518"/>
                      <a:pt x="21600" y="4359"/>
                      <a:pt x="21408" y="6490"/>
                    </a:cubicBezTo>
                    <a:lnTo>
                      <a:pt x="20448" y="14917"/>
                    </a:lnTo>
                    <a:close/>
                  </a:path>
                </a:pathLst>
              </a:custGeom>
              <a:solidFill>
                <a:srgbClr val="006D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7" name="Freeform 230"/>
              <p:cNvSpPr/>
              <p:nvPr/>
            </p:nvSpPr>
            <p:spPr>
              <a:xfrm>
                <a:off x="170369" y="1689313"/>
                <a:ext cx="1206214" cy="1246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135"/>
                    </a:moveTo>
                    <a:cubicBezTo>
                      <a:pt x="21600" y="8308"/>
                      <a:pt x="19379" y="12413"/>
                      <a:pt x="17664" y="15052"/>
                    </a:cubicBezTo>
                    <a:cubicBezTo>
                      <a:pt x="17563" y="15247"/>
                      <a:pt x="17361" y="15540"/>
                      <a:pt x="17260" y="15736"/>
                    </a:cubicBezTo>
                    <a:cubicBezTo>
                      <a:pt x="15847" y="17886"/>
                      <a:pt x="14535" y="21600"/>
                      <a:pt x="14535" y="21600"/>
                    </a:cubicBezTo>
                    <a:cubicBezTo>
                      <a:pt x="11809" y="21014"/>
                      <a:pt x="11809" y="21014"/>
                      <a:pt x="11809" y="21014"/>
                    </a:cubicBezTo>
                    <a:cubicBezTo>
                      <a:pt x="11809" y="21014"/>
                      <a:pt x="12314" y="17006"/>
                      <a:pt x="13626" y="13488"/>
                    </a:cubicBezTo>
                    <a:cubicBezTo>
                      <a:pt x="14938" y="10067"/>
                      <a:pt x="16553" y="7037"/>
                      <a:pt x="16553" y="7037"/>
                    </a:cubicBezTo>
                    <a:cubicBezTo>
                      <a:pt x="6561" y="6451"/>
                      <a:pt x="6561" y="6451"/>
                      <a:pt x="6561" y="6451"/>
                    </a:cubicBezTo>
                    <a:cubicBezTo>
                      <a:pt x="3836" y="6451"/>
                      <a:pt x="1615" y="6157"/>
                      <a:pt x="707" y="3714"/>
                    </a:cubicBezTo>
                    <a:cubicBezTo>
                      <a:pt x="606" y="3519"/>
                      <a:pt x="505" y="3225"/>
                      <a:pt x="303" y="2834"/>
                    </a:cubicBezTo>
                    <a:cubicBezTo>
                      <a:pt x="303" y="2737"/>
                      <a:pt x="202" y="2639"/>
                      <a:pt x="202" y="2541"/>
                    </a:cubicBezTo>
                    <a:cubicBezTo>
                      <a:pt x="202" y="2443"/>
                      <a:pt x="202" y="2443"/>
                      <a:pt x="202" y="2443"/>
                    </a:cubicBezTo>
                    <a:cubicBezTo>
                      <a:pt x="202" y="2052"/>
                      <a:pt x="101" y="1662"/>
                      <a:pt x="0" y="1075"/>
                    </a:cubicBezTo>
                    <a:cubicBezTo>
                      <a:pt x="3735" y="684"/>
                      <a:pt x="3735" y="684"/>
                      <a:pt x="3735" y="684"/>
                    </a:cubicBezTo>
                    <a:cubicBezTo>
                      <a:pt x="4340" y="586"/>
                      <a:pt x="4340" y="586"/>
                      <a:pt x="4340" y="586"/>
                    </a:cubicBezTo>
                    <a:cubicBezTo>
                      <a:pt x="8579" y="98"/>
                      <a:pt x="8579" y="98"/>
                      <a:pt x="8579" y="98"/>
                    </a:cubicBezTo>
                    <a:cubicBezTo>
                      <a:pt x="8579" y="98"/>
                      <a:pt x="8579" y="98"/>
                      <a:pt x="8579" y="98"/>
                    </a:cubicBezTo>
                    <a:cubicBezTo>
                      <a:pt x="8579" y="98"/>
                      <a:pt x="8579" y="98"/>
                      <a:pt x="8579" y="98"/>
                    </a:cubicBezTo>
                    <a:cubicBezTo>
                      <a:pt x="8882" y="0"/>
                      <a:pt x="8882" y="0"/>
                      <a:pt x="8882" y="0"/>
                    </a:cubicBezTo>
                    <a:cubicBezTo>
                      <a:pt x="8882" y="0"/>
                      <a:pt x="8882" y="0"/>
                      <a:pt x="8882" y="0"/>
                    </a:cubicBezTo>
                    <a:cubicBezTo>
                      <a:pt x="9084" y="0"/>
                      <a:pt x="9084" y="0"/>
                      <a:pt x="9084" y="0"/>
                    </a:cubicBezTo>
                    <a:cubicBezTo>
                      <a:pt x="9084" y="0"/>
                      <a:pt x="9387" y="98"/>
                      <a:pt x="9892" y="195"/>
                    </a:cubicBezTo>
                    <a:cubicBezTo>
                      <a:pt x="11204" y="586"/>
                      <a:pt x="14030" y="1271"/>
                      <a:pt x="16553" y="2052"/>
                    </a:cubicBezTo>
                    <a:cubicBezTo>
                      <a:pt x="19682" y="3030"/>
                      <a:pt x="21600" y="4594"/>
                      <a:pt x="21600" y="7135"/>
                    </a:cubicBezTo>
                    <a:close/>
                  </a:path>
                </a:pathLst>
              </a:custGeom>
              <a:solidFill>
                <a:srgbClr val="007C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8" name="Freeform 231"/>
              <p:cNvSpPr/>
              <p:nvPr/>
            </p:nvSpPr>
            <p:spPr>
              <a:xfrm>
                <a:off x="-1" y="504263"/>
                <a:ext cx="678250" cy="13496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95" h="21600" extrusionOk="0">
                    <a:moveTo>
                      <a:pt x="20295" y="18979"/>
                    </a:moveTo>
                    <a:cubicBezTo>
                      <a:pt x="19958" y="18979"/>
                      <a:pt x="19958" y="18979"/>
                      <a:pt x="19958" y="18979"/>
                    </a:cubicBezTo>
                    <a:cubicBezTo>
                      <a:pt x="19958" y="18979"/>
                      <a:pt x="19958" y="18979"/>
                      <a:pt x="19958" y="18979"/>
                    </a:cubicBezTo>
                    <a:cubicBezTo>
                      <a:pt x="19451" y="19069"/>
                      <a:pt x="19451" y="19069"/>
                      <a:pt x="19451" y="19069"/>
                    </a:cubicBezTo>
                    <a:cubicBezTo>
                      <a:pt x="19451" y="19069"/>
                      <a:pt x="19451" y="19069"/>
                      <a:pt x="19451" y="19069"/>
                    </a:cubicBezTo>
                    <a:cubicBezTo>
                      <a:pt x="19451" y="19069"/>
                      <a:pt x="19451" y="19069"/>
                      <a:pt x="19451" y="19069"/>
                    </a:cubicBezTo>
                    <a:cubicBezTo>
                      <a:pt x="5782" y="21600"/>
                      <a:pt x="5782" y="21600"/>
                      <a:pt x="5782" y="21600"/>
                    </a:cubicBezTo>
                    <a:cubicBezTo>
                      <a:pt x="5614" y="21600"/>
                      <a:pt x="5614" y="21600"/>
                      <a:pt x="5614" y="21600"/>
                    </a:cubicBezTo>
                    <a:cubicBezTo>
                      <a:pt x="5445" y="21600"/>
                      <a:pt x="5445" y="21600"/>
                      <a:pt x="5445" y="21600"/>
                    </a:cubicBezTo>
                    <a:cubicBezTo>
                      <a:pt x="5445" y="21600"/>
                      <a:pt x="5445" y="21510"/>
                      <a:pt x="5276" y="21329"/>
                    </a:cubicBezTo>
                    <a:cubicBezTo>
                      <a:pt x="5276" y="21238"/>
                      <a:pt x="5276" y="21238"/>
                      <a:pt x="5276" y="21238"/>
                    </a:cubicBezTo>
                    <a:cubicBezTo>
                      <a:pt x="5276" y="20877"/>
                      <a:pt x="5107" y="20515"/>
                      <a:pt x="4939" y="19973"/>
                    </a:cubicBezTo>
                    <a:cubicBezTo>
                      <a:pt x="4770" y="19341"/>
                      <a:pt x="4770" y="18618"/>
                      <a:pt x="4432" y="17895"/>
                    </a:cubicBezTo>
                    <a:cubicBezTo>
                      <a:pt x="3082" y="14460"/>
                      <a:pt x="720" y="9941"/>
                      <a:pt x="382" y="8767"/>
                    </a:cubicBezTo>
                    <a:cubicBezTo>
                      <a:pt x="-1305" y="2440"/>
                      <a:pt x="2914" y="1717"/>
                      <a:pt x="6626" y="0"/>
                    </a:cubicBezTo>
                    <a:cubicBezTo>
                      <a:pt x="13376" y="3254"/>
                      <a:pt x="13376" y="3254"/>
                      <a:pt x="13376" y="3254"/>
                    </a:cubicBezTo>
                    <a:cubicBezTo>
                      <a:pt x="14051" y="4338"/>
                      <a:pt x="14051" y="4338"/>
                      <a:pt x="14051" y="4338"/>
                    </a:cubicBezTo>
                    <a:cubicBezTo>
                      <a:pt x="15232" y="6507"/>
                      <a:pt x="16076" y="8676"/>
                      <a:pt x="16583" y="10936"/>
                    </a:cubicBezTo>
                    <a:cubicBezTo>
                      <a:pt x="16583" y="11478"/>
                      <a:pt x="16751" y="12110"/>
                      <a:pt x="17089" y="12653"/>
                    </a:cubicBezTo>
                    <a:cubicBezTo>
                      <a:pt x="18945" y="16268"/>
                      <a:pt x="18945" y="16268"/>
                      <a:pt x="18945" y="16268"/>
                    </a:cubicBezTo>
                    <a:cubicBezTo>
                      <a:pt x="19114" y="16720"/>
                      <a:pt x="19114" y="16720"/>
                      <a:pt x="19114" y="16720"/>
                    </a:cubicBezTo>
                    <a:cubicBezTo>
                      <a:pt x="19451" y="17172"/>
                      <a:pt x="19451" y="17172"/>
                      <a:pt x="19451" y="17172"/>
                    </a:cubicBezTo>
                    <a:cubicBezTo>
                      <a:pt x="19958" y="18166"/>
                      <a:pt x="19958" y="18166"/>
                      <a:pt x="19958" y="18166"/>
                    </a:cubicBezTo>
                    <a:cubicBezTo>
                      <a:pt x="20126" y="18437"/>
                      <a:pt x="20126" y="18708"/>
                      <a:pt x="20295" y="18979"/>
                    </a:cubicBezTo>
                    <a:close/>
                  </a:path>
                </a:pathLst>
              </a:custGeom>
              <a:solidFill>
                <a:srgbClr val="FFA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9" name="Freeform 232"/>
              <p:cNvSpPr/>
              <p:nvPr/>
            </p:nvSpPr>
            <p:spPr>
              <a:xfrm>
                <a:off x="28229" y="694448"/>
                <a:ext cx="633561" cy="926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2" h="21389" extrusionOk="0">
                    <a:moveTo>
                      <a:pt x="11666" y="6946"/>
                    </a:moveTo>
                    <a:cubicBezTo>
                      <a:pt x="10004" y="4083"/>
                      <a:pt x="8712" y="440"/>
                      <a:pt x="4650" y="49"/>
                    </a:cubicBezTo>
                    <a:cubicBezTo>
                      <a:pt x="2435" y="-211"/>
                      <a:pt x="-888" y="440"/>
                      <a:pt x="220" y="4864"/>
                    </a:cubicBezTo>
                    <a:cubicBezTo>
                      <a:pt x="1143" y="9418"/>
                      <a:pt x="7050" y="15403"/>
                      <a:pt x="7050" y="15403"/>
                    </a:cubicBezTo>
                    <a:cubicBezTo>
                      <a:pt x="7604" y="16184"/>
                      <a:pt x="14989" y="19177"/>
                      <a:pt x="20712" y="21389"/>
                    </a:cubicBezTo>
                    <a:cubicBezTo>
                      <a:pt x="20343" y="20348"/>
                      <a:pt x="20343" y="20348"/>
                      <a:pt x="20343" y="20348"/>
                    </a:cubicBezTo>
                    <a:cubicBezTo>
                      <a:pt x="19974" y="19697"/>
                      <a:pt x="19974" y="19697"/>
                      <a:pt x="19974" y="19697"/>
                    </a:cubicBezTo>
                    <a:cubicBezTo>
                      <a:pt x="19789" y="19047"/>
                      <a:pt x="19789" y="19047"/>
                      <a:pt x="19789" y="19047"/>
                    </a:cubicBezTo>
                    <a:cubicBezTo>
                      <a:pt x="18312" y="15273"/>
                      <a:pt x="18312" y="15273"/>
                      <a:pt x="18312" y="15273"/>
                    </a:cubicBezTo>
                    <a:cubicBezTo>
                      <a:pt x="16097" y="14102"/>
                      <a:pt x="16097" y="14102"/>
                      <a:pt x="16097" y="14102"/>
                    </a:cubicBezTo>
                    <a:cubicBezTo>
                      <a:pt x="14250" y="12801"/>
                      <a:pt x="11666" y="6946"/>
                      <a:pt x="11666" y="6946"/>
                    </a:cubicBezTo>
                    <a:close/>
                  </a:path>
                </a:pathLst>
              </a:custGeom>
              <a:solidFill>
                <a:srgbClr val="FF8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0" name="Freeform 233"/>
              <p:cNvSpPr/>
              <p:nvPr/>
            </p:nvSpPr>
            <p:spPr>
              <a:xfrm>
                <a:off x="28237" y="654489"/>
                <a:ext cx="899249" cy="1046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7" h="21413" extrusionOk="0">
                    <a:moveTo>
                      <a:pt x="3318" y="44"/>
                    </a:moveTo>
                    <a:cubicBezTo>
                      <a:pt x="6216" y="391"/>
                      <a:pt x="7138" y="3740"/>
                      <a:pt x="8323" y="6166"/>
                    </a:cubicBezTo>
                    <a:cubicBezTo>
                      <a:pt x="8323" y="6166"/>
                      <a:pt x="10167" y="11364"/>
                      <a:pt x="11484" y="12519"/>
                    </a:cubicBezTo>
                    <a:cubicBezTo>
                      <a:pt x="20967" y="19103"/>
                      <a:pt x="20967" y="19103"/>
                      <a:pt x="20967" y="19103"/>
                    </a:cubicBezTo>
                    <a:cubicBezTo>
                      <a:pt x="19782" y="21413"/>
                      <a:pt x="19782" y="21413"/>
                      <a:pt x="19782" y="21413"/>
                    </a:cubicBezTo>
                    <a:cubicBezTo>
                      <a:pt x="19782" y="21413"/>
                      <a:pt x="5689" y="14829"/>
                      <a:pt x="5030" y="13674"/>
                    </a:cubicBezTo>
                    <a:cubicBezTo>
                      <a:pt x="5030" y="13674"/>
                      <a:pt x="816" y="8361"/>
                      <a:pt x="157" y="4318"/>
                    </a:cubicBezTo>
                    <a:cubicBezTo>
                      <a:pt x="-633" y="391"/>
                      <a:pt x="1738" y="-187"/>
                      <a:pt x="3318" y="44"/>
                    </a:cubicBezTo>
                    <a:close/>
                  </a:path>
                </a:pathLst>
              </a:custGeom>
              <a:solidFill>
                <a:srgbClr val="FF8D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1" name="Freeform 234"/>
              <p:cNvSpPr/>
              <p:nvPr/>
            </p:nvSpPr>
            <p:spPr>
              <a:xfrm>
                <a:off x="880459" y="1604667"/>
                <a:ext cx="328735" cy="152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7" h="21600" extrusionOk="0">
                    <a:moveTo>
                      <a:pt x="2197" y="0"/>
                    </a:moveTo>
                    <a:cubicBezTo>
                      <a:pt x="9519" y="3200"/>
                      <a:pt x="9519" y="3200"/>
                      <a:pt x="9519" y="3200"/>
                    </a:cubicBezTo>
                    <a:cubicBezTo>
                      <a:pt x="10983" y="3200"/>
                      <a:pt x="12081" y="4800"/>
                      <a:pt x="13180" y="6400"/>
                    </a:cubicBezTo>
                    <a:cubicBezTo>
                      <a:pt x="20868" y="16800"/>
                      <a:pt x="20868" y="16800"/>
                      <a:pt x="20868" y="16800"/>
                    </a:cubicBezTo>
                    <a:cubicBezTo>
                      <a:pt x="21600" y="18400"/>
                      <a:pt x="21234" y="20800"/>
                      <a:pt x="20502" y="21600"/>
                    </a:cubicBezTo>
                    <a:cubicBezTo>
                      <a:pt x="10983" y="19200"/>
                      <a:pt x="10983" y="19200"/>
                      <a:pt x="10983" y="19200"/>
                    </a:cubicBezTo>
                    <a:cubicBezTo>
                      <a:pt x="8420" y="18400"/>
                      <a:pt x="5492" y="16800"/>
                      <a:pt x="2929" y="14400"/>
                    </a:cubicBezTo>
                    <a:cubicBezTo>
                      <a:pt x="0" y="12000"/>
                      <a:pt x="0" y="12000"/>
                      <a:pt x="0" y="12000"/>
                    </a:cubicBezTo>
                    <a:lnTo>
                      <a:pt x="2197" y="0"/>
                    </a:lnTo>
                    <a:close/>
                  </a:path>
                </a:pathLst>
              </a:custGeom>
              <a:solidFill>
                <a:srgbClr val="FDB3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2" name="Freeform 235"/>
              <p:cNvSpPr/>
              <p:nvPr/>
            </p:nvSpPr>
            <p:spPr>
              <a:xfrm>
                <a:off x="222097" y="476048"/>
                <a:ext cx="242185" cy="23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34"/>
                    </a:moveTo>
                    <a:cubicBezTo>
                      <a:pt x="2009" y="0"/>
                      <a:pt x="2009" y="0"/>
                      <a:pt x="2009" y="0"/>
                    </a:cubicBezTo>
                    <a:cubicBezTo>
                      <a:pt x="21600" y="14751"/>
                      <a:pt x="21600" y="14751"/>
                      <a:pt x="21600" y="14751"/>
                    </a:cubicBezTo>
                    <a:cubicBezTo>
                      <a:pt x="21098" y="16859"/>
                      <a:pt x="20093" y="21600"/>
                      <a:pt x="20093" y="21600"/>
                    </a:cubicBezTo>
                    <a:lnTo>
                      <a:pt x="0" y="2634"/>
                    </a:lnTo>
                    <a:close/>
                  </a:path>
                </a:pathLst>
              </a:custGeom>
              <a:solidFill>
                <a:srgbClr val="F1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3" name="Freeform 236"/>
              <p:cNvSpPr/>
              <p:nvPr/>
            </p:nvSpPr>
            <p:spPr>
              <a:xfrm>
                <a:off x="706463" y="1403865"/>
                <a:ext cx="1007297" cy="410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526" extrusionOk="0">
                    <a:moveTo>
                      <a:pt x="20997" y="222"/>
                    </a:moveTo>
                    <a:cubicBezTo>
                      <a:pt x="13153" y="19751"/>
                      <a:pt x="13153" y="19751"/>
                      <a:pt x="13153" y="19751"/>
                    </a:cubicBezTo>
                    <a:cubicBezTo>
                      <a:pt x="362" y="14129"/>
                      <a:pt x="362" y="14129"/>
                      <a:pt x="362" y="14129"/>
                    </a:cubicBezTo>
                    <a:cubicBezTo>
                      <a:pt x="241" y="14129"/>
                      <a:pt x="0" y="14129"/>
                      <a:pt x="0" y="14721"/>
                    </a:cubicBezTo>
                    <a:cubicBezTo>
                      <a:pt x="0" y="15016"/>
                      <a:pt x="121" y="15608"/>
                      <a:pt x="241" y="15608"/>
                    </a:cubicBezTo>
                    <a:cubicBezTo>
                      <a:pt x="13274" y="21526"/>
                      <a:pt x="13274" y="21526"/>
                      <a:pt x="13274" y="21526"/>
                    </a:cubicBezTo>
                    <a:cubicBezTo>
                      <a:pt x="21479" y="1405"/>
                      <a:pt x="21479" y="1405"/>
                      <a:pt x="21479" y="1405"/>
                    </a:cubicBezTo>
                    <a:cubicBezTo>
                      <a:pt x="21600" y="1110"/>
                      <a:pt x="21600" y="518"/>
                      <a:pt x="21479" y="222"/>
                    </a:cubicBezTo>
                    <a:cubicBezTo>
                      <a:pt x="21359" y="-74"/>
                      <a:pt x="21117" y="-74"/>
                      <a:pt x="20997" y="222"/>
                    </a:cubicBezTo>
                    <a:close/>
                  </a:path>
                </a:pathLst>
              </a:custGeom>
              <a:solidFill>
                <a:srgbClr val="6D6E7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4" name="Freeform 237"/>
              <p:cNvSpPr/>
              <p:nvPr/>
            </p:nvSpPr>
            <p:spPr>
              <a:xfrm>
                <a:off x="777952" y="2919039"/>
                <a:ext cx="460547" cy="265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220" extrusionOk="0">
                    <a:moveTo>
                      <a:pt x="1930" y="0"/>
                    </a:moveTo>
                    <a:cubicBezTo>
                      <a:pt x="1409" y="1350"/>
                      <a:pt x="368" y="5400"/>
                      <a:pt x="108" y="7650"/>
                    </a:cubicBezTo>
                    <a:cubicBezTo>
                      <a:pt x="-152" y="8550"/>
                      <a:pt x="108" y="9450"/>
                      <a:pt x="368" y="9900"/>
                    </a:cubicBezTo>
                    <a:cubicBezTo>
                      <a:pt x="3231" y="12150"/>
                      <a:pt x="13120" y="20250"/>
                      <a:pt x="14942" y="20700"/>
                    </a:cubicBezTo>
                    <a:cubicBezTo>
                      <a:pt x="17284" y="21600"/>
                      <a:pt x="20667" y="21150"/>
                      <a:pt x="20928" y="20700"/>
                    </a:cubicBezTo>
                    <a:cubicBezTo>
                      <a:pt x="20928" y="20700"/>
                      <a:pt x="21448" y="18450"/>
                      <a:pt x="21188" y="17550"/>
                    </a:cubicBezTo>
                    <a:cubicBezTo>
                      <a:pt x="20928" y="17100"/>
                      <a:pt x="20147" y="15750"/>
                      <a:pt x="18585" y="14850"/>
                    </a:cubicBezTo>
                    <a:cubicBezTo>
                      <a:pt x="17284" y="13950"/>
                      <a:pt x="14682" y="10350"/>
                      <a:pt x="14421" y="9900"/>
                    </a:cubicBezTo>
                    <a:cubicBezTo>
                      <a:pt x="14421" y="9450"/>
                      <a:pt x="12079" y="2700"/>
                      <a:pt x="10258" y="900"/>
                    </a:cubicBezTo>
                    <a:cubicBezTo>
                      <a:pt x="8956" y="1800"/>
                      <a:pt x="7655" y="3600"/>
                      <a:pt x="6614" y="3150"/>
                    </a:cubicBezTo>
                    <a:cubicBezTo>
                      <a:pt x="5573" y="2700"/>
                      <a:pt x="1930" y="0"/>
                      <a:pt x="19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5" name="Freeform 238"/>
              <p:cNvSpPr/>
              <p:nvPr/>
            </p:nvSpPr>
            <p:spPr>
              <a:xfrm>
                <a:off x="1202585" y="2942552"/>
                <a:ext cx="465974" cy="201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1" h="21082" extrusionOk="0">
                    <a:moveTo>
                      <a:pt x="520" y="4670"/>
                    </a:moveTo>
                    <a:cubicBezTo>
                      <a:pt x="0" y="6422"/>
                      <a:pt x="0" y="12259"/>
                      <a:pt x="0" y="15178"/>
                    </a:cubicBezTo>
                    <a:cubicBezTo>
                      <a:pt x="0" y="16346"/>
                      <a:pt x="260" y="16930"/>
                      <a:pt x="781" y="17514"/>
                    </a:cubicBezTo>
                    <a:cubicBezTo>
                      <a:pt x="3643" y="18097"/>
                      <a:pt x="14053" y="21600"/>
                      <a:pt x="15875" y="21016"/>
                    </a:cubicBezTo>
                    <a:cubicBezTo>
                      <a:pt x="17957" y="20432"/>
                      <a:pt x="21340" y="18097"/>
                      <a:pt x="21340" y="17514"/>
                    </a:cubicBezTo>
                    <a:cubicBezTo>
                      <a:pt x="21600" y="16930"/>
                      <a:pt x="21600" y="14011"/>
                      <a:pt x="21080" y="13427"/>
                    </a:cubicBezTo>
                    <a:cubicBezTo>
                      <a:pt x="20819" y="12843"/>
                      <a:pt x="19778" y="11676"/>
                      <a:pt x="18477" y="11676"/>
                    </a:cubicBezTo>
                    <a:cubicBezTo>
                      <a:pt x="16916" y="11092"/>
                      <a:pt x="14053" y="8757"/>
                      <a:pt x="13793" y="8173"/>
                    </a:cubicBezTo>
                    <a:cubicBezTo>
                      <a:pt x="13533" y="7589"/>
                      <a:pt x="10410" y="1168"/>
                      <a:pt x="8328" y="0"/>
                    </a:cubicBezTo>
                    <a:cubicBezTo>
                      <a:pt x="7287" y="2335"/>
                      <a:pt x="6246" y="5254"/>
                      <a:pt x="5205" y="5254"/>
                    </a:cubicBezTo>
                    <a:cubicBezTo>
                      <a:pt x="4164" y="5838"/>
                      <a:pt x="520" y="4670"/>
                      <a:pt x="520" y="46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837" name="Man"/>
            <p:cNvGrpSpPr/>
            <p:nvPr/>
          </p:nvGrpSpPr>
          <p:grpSpPr>
            <a:xfrm>
              <a:off x="704724" y="3046095"/>
              <a:ext cx="2354272" cy="3771705"/>
              <a:chOff x="0" y="0"/>
              <a:chExt cx="2354271" cy="3771703"/>
            </a:xfrm>
          </p:grpSpPr>
          <p:sp>
            <p:nvSpPr>
              <p:cNvPr id="817" name="Freeform 239"/>
              <p:cNvSpPr/>
              <p:nvPr/>
            </p:nvSpPr>
            <p:spPr>
              <a:xfrm>
                <a:off x="1056205" y="3567140"/>
                <a:ext cx="439705" cy="20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extrusionOk="0">
                    <a:moveTo>
                      <a:pt x="21190" y="18600"/>
                    </a:moveTo>
                    <a:cubicBezTo>
                      <a:pt x="21463" y="16800"/>
                      <a:pt x="20916" y="14400"/>
                      <a:pt x="19822" y="13800"/>
                    </a:cubicBezTo>
                    <a:cubicBezTo>
                      <a:pt x="17909" y="12600"/>
                      <a:pt x="17909" y="12600"/>
                      <a:pt x="17909" y="12600"/>
                    </a:cubicBezTo>
                    <a:cubicBezTo>
                      <a:pt x="13260" y="10800"/>
                      <a:pt x="11073" y="6600"/>
                      <a:pt x="7792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-137" y="7200"/>
                      <a:pt x="-137" y="14400"/>
                      <a:pt x="410" y="21600"/>
                    </a:cubicBezTo>
                    <a:cubicBezTo>
                      <a:pt x="4238" y="21600"/>
                      <a:pt x="4238" y="21600"/>
                      <a:pt x="4238" y="21600"/>
                    </a:cubicBezTo>
                    <a:cubicBezTo>
                      <a:pt x="4785" y="21600"/>
                      <a:pt x="5331" y="20400"/>
                      <a:pt x="5605" y="19200"/>
                    </a:cubicBezTo>
                    <a:cubicBezTo>
                      <a:pt x="5878" y="16800"/>
                      <a:pt x="5878" y="16800"/>
                      <a:pt x="5878" y="16800"/>
                    </a:cubicBezTo>
                    <a:cubicBezTo>
                      <a:pt x="8886" y="19800"/>
                      <a:pt x="10800" y="21600"/>
                      <a:pt x="14081" y="21600"/>
                    </a:cubicBezTo>
                    <a:cubicBezTo>
                      <a:pt x="14081" y="21600"/>
                      <a:pt x="18182" y="21600"/>
                      <a:pt x="18729" y="21600"/>
                    </a:cubicBezTo>
                    <a:cubicBezTo>
                      <a:pt x="19549" y="21600"/>
                      <a:pt x="20643" y="20400"/>
                      <a:pt x="21190" y="1860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8" name="Freeform 240"/>
              <p:cNvSpPr/>
              <p:nvPr/>
            </p:nvSpPr>
            <p:spPr>
              <a:xfrm>
                <a:off x="935813" y="1932994"/>
                <a:ext cx="404423" cy="164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8300" y="10837"/>
                      <a:pt x="18300" y="10837"/>
                      <a:pt x="18300" y="10837"/>
                    </a:cubicBezTo>
                    <a:cubicBezTo>
                      <a:pt x="18300" y="10837"/>
                      <a:pt x="18600" y="14474"/>
                      <a:pt x="17700" y="15736"/>
                    </a:cubicBezTo>
                    <a:cubicBezTo>
                      <a:pt x="17700" y="15736"/>
                      <a:pt x="15900" y="19819"/>
                      <a:pt x="15300" y="21600"/>
                    </a:cubicBezTo>
                    <a:cubicBezTo>
                      <a:pt x="6900" y="21600"/>
                      <a:pt x="6900" y="21600"/>
                      <a:pt x="6900" y="21600"/>
                    </a:cubicBezTo>
                    <a:cubicBezTo>
                      <a:pt x="6600" y="19744"/>
                      <a:pt x="4500" y="12247"/>
                      <a:pt x="5400" y="10614"/>
                    </a:cubicBezTo>
                    <a:cubicBezTo>
                      <a:pt x="5400" y="10614"/>
                      <a:pt x="1200" y="4528"/>
                      <a:pt x="600" y="252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6D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9" name="Freeform 241"/>
              <p:cNvSpPr/>
              <p:nvPr/>
            </p:nvSpPr>
            <p:spPr>
              <a:xfrm>
                <a:off x="458284" y="3567140"/>
                <a:ext cx="436152" cy="20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9" h="21600" extrusionOk="0">
                    <a:moveTo>
                      <a:pt x="215" y="18600"/>
                    </a:moveTo>
                    <a:cubicBezTo>
                      <a:pt x="-332" y="16800"/>
                      <a:pt x="215" y="14400"/>
                      <a:pt x="1309" y="13800"/>
                    </a:cubicBezTo>
                    <a:cubicBezTo>
                      <a:pt x="3496" y="12600"/>
                      <a:pt x="3496" y="12600"/>
                      <a:pt x="3496" y="12600"/>
                    </a:cubicBezTo>
                    <a:cubicBezTo>
                      <a:pt x="7871" y="10800"/>
                      <a:pt x="10058" y="6600"/>
                      <a:pt x="13612" y="0"/>
                    </a:cubicBezTo>
                    <a:cubicBezTo>
                      <a:pt x="20995" y="0"/>
                      <a:pt x="20995" y="0"/>
                      <a:pt x="20995" y="0"/>
                    </a:cubicBezTo>
                    <a:cubicBezTo>
                      <a:pt x="21268" y="7200"/>
                      <a:pt x="21268" y="14400"/>
                      <a:pt x="20995" y="21600"/>
                    </a:cubicBezTo>
                    <a:cubicBezTo>
                      <a:pt x="17167" y="21600"/>
                      <a:pt x="17167" y="21600"/>
                      <a:pt x="17167" y="21600"/>
                    </a:cubicBezTo>
                    <a:cubicBezTo>
                      <a:pt x="16346" y="21600"/>
                      <a:pt x="15800" y="20400"/>
                      <a:pt x="15800" y="19200"/>
                    </a:cubicBezTo>
                    <a:cubicBezTo>
                      <a:pt x="15526" y="16800"/>
                      <a:pt x="15526" y="16800"/>
                      <a:pt x="15526" y="16800"/>
                    </a:cubicBezTo>
                    <a:cubicBezTo>
                      <a:pt x="12519" y="19800"/>
                      <a:pt x="10605" y="21600"/>
                      <a:pt x="7324" y="21600"/>
                    </a:cubicBezTo>
                    <a:cubicBezTo>
                      <a:pt x="7324" y="21600"/>
                      <a:pt x="3222" y="21600"/>
                      <a:pt x="2676" y="21600"/>
                    </a:cubicBezTo>
                    <a:cubicBezTo>
                      <a:pt x="1855" y="21600"/>
                      <a:pt x="762" y="20400"/>
                      <a:pt x="215" y="1860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0" name="Freeform 242"/>
              <p:cNvSpPr/>
              <p:nvPr/>
            </p:nvSpPr>
            <p:spPr>
              <a:xfrm>
                <a:off x="597227" y="1932994"/>
                <a:ext cx="378560" cy="1641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191" y="10837"/>
                      <a:pt x="4191" y="10837"/>
                      <a:pt x="4191" y="10837"/>
                    </a:cubicBezTo>
                    <a:cubicBezTo>
                      <a:pt x="4191" y="10837"/>
                      <a:pt x="3869" y="14474"/>
                      <a:pt x="4513" y="15736"/>
                    </a:cubicBezTo>
                    <a:cubicBezTo>
                      <a:pt x="4513" y="15736"/>
                      <a:pt x="7093" y="19819"/>
                      <a:pt x="7737" y="21600"/>
                    </a:cubicBezTo>
                    <a:cubicBezTo>
                      <a:pt x="16764" y="21600"/>
                      <a:pt x="16764" y="21600"/>
                      <a:pt x="16764" y="21600"/>
                    </a:cubicBezTo>
                    <a:cubicBezTo>
                      <a:pt x="16764" y="19744"/>
                      <a:pt x="18376" y="15365"/>
                      <a:pt x="18376" y="15365"/>
                    </a:cubicBezTo>
                    <a:cubicBezTo>
                      <a:pt x="19021" y="13732"/>
                      <a:pt x="18699" y="12247"/>
                      <a:pt x="18054" y="10614"/>
                    </a:cubicBezTo>
                    <a:cubicBezTo>
                      <a:pt x="18054" y="10614"/>
                      <a:pt x="20633" y="4528"/>
                      <a:pt x="20955" y="2524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C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1" name="Rectangle 243"/>
              <p:cNvSpPr/>
              <p:nvPr/>
            </p:nvSpPr>
            <p:spPr>
              <a:xfrm>
                <a:off x="790033" y="1615569"/>
                <a:ext cx="437341" cy="3174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2" name="Freeform 244"/>
              <p:cNvSpPr/>
              <p:nvPr/>
            </p:nvSpPr>
            <p:spPr>
              <a:xfrm>
                <a:off x="301914" y="421114"/>
                <a:ext cx="1856571" cy="1611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2" h="19840" extrusionOk="0">
                    <a:moveTo>
                      <a:pt x="3169" y="2848"/>
                    </a:moveTo>
                    <a:cubicBezTo>
                      <a:pt x="1926" y="3959"/>
                      <a:pt x="1009" y="6251"/>
                      <a:pt x="486" y="8265"/>
                    </a:cubicBezTo>
                    <a:cubicBezTo>
                      <a:pt x="93" y="10626"/>
                      <a:pt x="93" y="10626"/>
                      <a:pt x="93" y="10626"/>
                    </a:cubicBezTo>
                    <a:cubicBezTo>
                      <a:pt x="27" y="11321"/>
                      <a:pt x="-38" y="12154"/>
                      <a:pt x="27" y="12918"/>
                    </a:cubicBezTo>
                    <a:cubicBezTo>
                      <a:pt x="486" y="19239"/>
                      <a:pt x="486" y="19239"/>
                      <a:pt x="486" y="19239"/>
                    </a:cubicBezTo>
                    <a:cubicBezTo>
                      <a:pt x="2122" y="19239"/>
                      <a:pt x="2122" y="19239"/>
                      <a:pt x="2122" y="19239"/>
                    </a:cubicBezTo>
                    <a:cubicBezTo>
                      <a:pt x="2253" y="13613"/>
                      <a:pt x="2253" y="13613"/>
                      <a:pt x="2253" y="13613"/>
                    </a:cubicBezTo>
                    <a:cubicBezTo>
                      <a:pt x="2318" y="12571"/>
                      <a:pt x="2515" y="11599"/>
                      <a:pt x="2907" y="10626"/>
                    </a:cubicBezTo>
                    <a:cubicBezTo>
                      <a:pt x="3824" y="7432"/>
                      <a:pt x="3824" y="7432"/>
                      <a:pt x="3824" y="7432"/>
                    </a:cubicBezTo>
                    <a:cubicBezTo>
                      <a:pt x="4217" y="10001"/>
                      <a:pt x="3824" y="14307"/>
                      <a:pt x="3169" y="16808"/>
                    </a:cubicBezTo>
                    <a:cubicBezTo>
                      <a:pt x="2777" y="19100"/>
                      <a:pt x="2777" y="19100"/>
                      <a:pt x="2777" y="19100"/>
                    </a:cubicBezTo>
                    <a:cubicBezTo>
                      <a:pt x="3104" y="19447"/>
                      <a:pt x="3300" y="20003"/>
                      <a:pt x="4478" y="19794"/>
                    </a:cubicBezTo>
                    <a:cubicBezTo>
                      <a:pt x="6442" y="19447"/>
                      <a:pt x="7620" y="15071"/>
                      <a:pt x="7620" y="15071"/>
                    </a:cubicBezTo>
                    <a:cubicBezTo>
                      <a:pt x="7620" y="15071"/>
                      <a:pt x="10042" y="21600"/>
                      <a:pt x="12987" y="19100"/>
                    </a:cubicBezTo>
                    <a:cubicBezTo>
                      <a:pt x="12987" y="19100"/>
                      <a:pt x="11678" y="13891"/>
                      <a:pt x="11220" y="11113"/>
                    </a:cubicBezTo>
                    <a:cubicBezTo>
                      <a:pt x="11089" y="10140"/>
                      <a:pt x="11089" y="9098"/>
                      <a:pt x="11155" y="8126"/>
                    </a:cubicBezTo>
                    <a:cubicBezTo>
                      <a:pt x="11417" y="6181"/>
                      <a:pt x="11417" y="6181"/>
                      <a:pt x="11417" y="6181"/>
                    </a:cubicBezTo>
                    <a:cubicBezTo>
                      <a:pt x="15213" y="5973"/>
                      <a:pt x="15213" y="5973"/>
                      <a:pt x="15213" y="5973"/>
                    </a:cubicBezTo>
                    <a:cubicBezTo>
                      <a:pt x="16326" y="5904"/>
                      <a:pt x="17438" y="5417"/>
                      <a:pt x="18224" y="4584"/>
                    </a:cubicBezTo>
                    <a:cubicBezTo>
                      <a:pt x="21562" y="1320"/>
                      <a:pt x="21562" y="1320"/>
                      <a:pt x="21562" y="1320"/>
                    </a:cubicBezTo>
                    <a:cubicBezTo>
                      <a:pt x="20580" y="0"/>
                      <a:pt x="20580" y="0"/>
                      <a:pt x="20580" y="0"/>
                    </a:cubicBezTo>
                    <a:cubicBezTo>
                      <a:pt x="16980" y="2570"/>
                      <a:pt x="16980" y="2570"/>
                      <a:pt x="16980" y="2570"/>
                    </a:cubicBezTo>
                    <a:cubicBezTo>
                      <a:pt x="16457" y="2917"/>
                      <a:pt x="15867" y="3056"/>
                      <a:pt x="15278" y="2917"/>
                    </a:cubicBezTo>
                    <a:cubicBezTo>
                      <a:pt x="11613" y="2223"/>
                      <a:pt x="11613" y="2223"/>
                      <a:pt x="11613" y="2223"/>
                    </a:cubicBezTo>
                    <a:cubicBezTo>
                      <a:pt x="10827" y="2084"/>
                      <a:pt x="9126" y="1875"/>
                      <a:pt x="8929" y="1875"/>
                    </a:cubicBezTo>
                    <a:cubicBezTo>
                      <a:pt x="8537" y="1806"/>
                      <a:pt x="8078" y="1736"/>
                      <a:pt x="7620" y="1736"/>
                    </a:cubicBezTo>
                    <a:cubicBezTo>
                      <a:pt x="7555" y="1736"/>
                      <a:pt x="7489" y="1736"/>
                      <a:pt x="7358" y="1806"/>
                    </a:cubicBezTo>
                    <a:cubicBezTo>
                      <a:pt x="6900" y="1806"/>
                      <a:pt x="6377" y="1806"/>
                      <a:pt x="5984" y="1945"/>
                    </a:cubicBezTo>
                    <a:cubicBezTo>
                      <a:pt x="5984" y="1945"/>
                      <a:pt x="5984" y="1945"/>
                      <a:pt x="5984" y="1945"/>
                    </a:cubicBezTo>
                    <a:cubicBezTo>
                      <a:pt x="5984" y="1945"/>
                      <a:pt x="5984" y="1945"/>
                      <a:pt x="5984" y="1945"/>
                    </a:cubicBezTo>
                    <a:cubicBezTo>
                      <a:pt x="5329" y="2014"/>
                      <a:pt x="4806" y="2223"/>
                      <a:pt x="4282" y="2361"/>
                    </a:cubicBezTo>
                    <a:cubicBezTo>
                      <a:pt x="3824" y="2500"/>
                      <a:pt x="3431" y="2709"/>
                      <a:pt x="3169" y="2848"/>
                    </a:cubicBezTo>
                    <a:close/>
                  </a:path>
                </a:pathLst>
              </a:custGeom>
              <a:solidFill>
                <a:srgbClr val="0088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3" name="Freeform 245"/>
              <p:cNvSpPr/>
              <p:nvPr/>
            </p:nvSpPr>
            <p:spPr>
              <a:xfrm>
                <a:off x="0" y="1965912"/>
                <a:ext cx="771224" cy="733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108"/>
                    </a:moveTo>
                    <a:lnTo>
                      <a:pt x="14356" y="21600"/>
                    </a:lnTo>
                    <a:lnTo>
                      <a:pt x="0" y="11423"/>
                    </a:lnTo>
                    <a:lnTo>
                      <a:pt x="7244" y="0"/>
                    </a:lnTo>
                    <a:lnTo>
                      <a:pt x="21600" y="10108"/>
                    </a:lnTo>
                    <a:close/>
                  </a:path>
                </a:pathLst>
              </a:custGeom>
              <a:solidFill>
                <a:srgbClr val="605D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4" name="Freeform 246"/>
              <p:cNvSpPr/>
              <p:nvPr/>
            </p:nvSpPr>
            <p:spPr>
              <a:xfrm>
                <a:off x="313785" y="1977668"/>
                <a:ext cx="227012" cy="27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0" h="21168" extrusionOk="0">
                    <a:moveTo>
                      <a:pt x="3895" y="0"/>
                    </a:moveTo>
                    <a:cubicBezTo>
                      <a:pt x="207" y="12528"/>
                      <a:pt x="207" y="12528"/>
                      <a:pt x="207" y="12528"/>
                    </a:cubicBezTo>
                    <a:cubicBezTo>
                      <a:pt x="-320" y="13824"/>
                      <a:pt x="207" y="15552"/>
                      <a:pt x="1260" y="16848"/>
                    </a:cubicBezTo>
                    <a:cubicBezTo>
                      <a:pt x="2841" y="17712"/>
                      <a:pt x="3368" y="19872"/>
                      <a:pt x="5475" y="20736"/>
                    </a:cubicBezTo>
                    <a:cubicBezTo>
                      <a:pt x="5475" y="20736"/>
                      <a:pt x="5475" y="20736"/>
                      <a:pt x="5475" y="20736"/>
                    </a:cubicBezTo>
                    <a:cubicBezTo>
                      <a:pt x="7582" y="21600"/>
                      <a:pt x="8109" y="20736"/>
                      <a:pt x="10217" y="21168"/>
                    </a:cubicBezTo>
                    <a:cubicBezTo>
                      <a:pt x="11797" y="21168"/>
                      <a:pt x="12851" y="20304"/>
                      <a:pt x="13378" y="19008"/>
                    </a:cubicBezTo>
                    <a:cubicBezTo>
                      <a:pt x="16539" y="11664"/>
                      <a:pt x="16539" y="11664"/>
                      <a:pt x="16539" y="11664"/>
                    </a:cubicBezTo>
                    <a:cubicBezTo>
                      <a:pt x="16539" y="11664"/>
                      <a:pt x="17065" y="11664"/>
                      <a:pt x="17065" y="11664"/>
                    </a:cubicBezTo>
                    <a:cubicBezTo>
                      <a:pt x="18119" y="15552"/>
                      <a:pt x="18119" y="15552"/>
                      <a:pt x="18119" y="15552"/>
                    </a:cubicBezTo>
                    <a:cubicBezTo>
                      <a:pt x="18119" y="16416"/>
                      <a:pt x="19173" y="16848"/>
                      <a:pt x="19700" y="16848"/>
                    </a:cubicBezTo>
                    <a:cubicBezTo>
                      <a:pt x="20226" y="16848"/>
                      <a:pt x="21280" y="15984"/>
                      <a:pt x="21280" y="15552"/>
                    </a:cubicBezTo>
                    <a:cubicBezTo>
                      <a:pt x="20753" y="10800"/>
                      <a:pt x="20753" y="10800"/>
                      <a:pt x="20753" y="10800"/>
                    </a:cubicBezTo>
                    <a:cubicBezTo>
                      <a:pt x="20753" y="9504"/>
                      <a:pt x="20226" y="8208"/>
                      <a:pt x="19173" y="7344"/>
                    </a:cubicBezTo>
                    <a:cubicBezTo>
                      <a:pt x="14958" y="0"/>
                      <a:pt x="14958" y="0"/>
                      <a:pt x="14958" y="0"/>
                    </a:cubicBezTo>
                    <a:cubicBezTo>
                      <a:pt x="3895" y="0"/>
                      <a:pt x="3895" y="0"/>
                      <a:pt x="3895" y="0"/>
                    </a:cubicBezTo>
                    <a:close/>
                  </a:path>
                </a:pathLst>
              </a:custGeom>
              <a:solidFill>
                <a:srgbClr val="FDB9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5" name="Freeform 247"/>
              <p:cNvSpPr/>
              <p:nvPr/>
            </p:nvSpPr>
            <p:spPr>
              <a:xfrm>
                <a:off x="2085593" y="226911"/>
                <a:ext cx="268679" cy="278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6" h="21347" extrusionOk="0">
                    <a:moveTo>
                      <a:pt x="17633" y="1907"/>
                    </a:moveTo>
                    <a:cubicBezTo>
                      <a:pt x="18073" y="1475"/>
                      <a:pt x="18073" y="1043"/>
                      <a:pt x="18514" y="611"/>
                    </a:cubicBezTo>
                    <a:cubicBezTo>
                      <a:pt x="18514" y="179"/>
                      <a:pt x="19396" y="-253"/>
                      <a:pt x="19837" y="179"/>
                    </a:cubicBezTo>
                    <a:cubicBezTo>
                      <a:pt x="20278" y="179"/>
                      <a:pt x="20718" y="611"/>
                      <a:pt x="20718" y="1475"/>
                    </a:cubicBezTo>
                    <a:cubicBezTo>
                      <a:pt x="21600" y="3635"/>
                      <a:pt x="20718" y="4499"/>
                      <a:pt x="20278" y="7091"/>
                    </a:cubicBezTo>
                    <a:cubicBezTo>
                      <a:pt x="19837" y="7955"/>
                      <a:pt x="10580" y="18323"/>
                      <a:pt x="7053" y="20483"/>
                    </a:cubicBezTo>
                    <a:cubicBezTo>
                      <a:pt x="6171" y="20915"/>
                      <a:pt x="5731" y="21347"/>
                      <a:pt x="4849" y="21347"/>
                    </a:cubicBezTo>
                    <a:cubicBezTo>
                      <a:pt x="3527" y="21347"/>
                      <a:pt x="2645" y="20051"/>
                      <a:pt x="1763" y="19187"/>
                    </a:cubicBezTo>
                    <a:cubicBezTo>
                      <a:pt x="882" y="17891"/>
                      <a:pt x="0" y="16595"/>
                      <a:pt x="0" y="14867"/>
                    </a:cubicBezTo>
                    <a:cubicBezTo>
                      <a:pt x="441" y="14435"/>
                      <a:pt x="882" y="14003"/>
                      <a:pt x="882" y="13139"/>
                    </a:cubicBezTo>
                    <a:cubicBezTo>
                      <a:pt x="1322" y="12707"/>
                      <a:pt x="1322" y="12275"/>
                      <a:pt x="1763" y="11843"/>
                    </a:cubicBezTo>
                    <a:cubicBezTo>
                      <a:pt x="2204" y="10979"/>
                      <a:pt x="2645" y="9683"/>
                      <a:pt x="2645" y="8387"/>
                    </a:cubicBezTo>
                    <a:cubicBezTo>
                      <a:pt x="2645" y="7523"/>
                      <a:pt x="4849" y="3635"/>
                      <a:pt x="5290" y="3203"/>
                    </a:cubicBezTo>
                    <a:cubicBezTo>
                      <a:pt x="5731" y="3203"/>
                      <a:pt x="6171" y="3203"/>
                      <a:pt x="6612" y="3203"/>
                    </a:cubicBezTo>
                    <a:cubicBezTo>
                      <a:pt x="7053" y="3203"/>
                      <a:pt x="7494" y="4067"/>
                      <a:pt x="7494" y="4499"/>
                    </a:cubicBezTo>
                    <a:cubicBezTo>
                      <a:pt x="7494" y="6227"/>
                      <a:pt x="7053" y="7955"/>
                      <a:pt x="7053" y="9683"/>
                    </a:cubicBezTo>
                    <a:cubicBezTo>
                      <a:pt x="7053" y="9683"/>
                      <a:pt x="7053" y="10115"/>
                      <a:pt x="7053" y="10547"/>
                    </a:cubicBezTo>
                    <a:cubicBezTo>
                      <a:pt x="7935" y="11843"/>
                      <a:pt x="16751" y="7955"/>
                      <a:pt x="17633" y="1907"/>
                    </a:cubicBezTo>
                    <a:close/>
                  </a:path>
                </a:pathLst>
              </a:custGeom>
              <a:solidFill>
                <a:srgbClr val="FDB3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6" name="Freeform 248"/>
              <p:cNvSpPr/>
              <p:nvPr/>
            </p:nvSpPr>
            <p:spPr>
              <a:xfrm>
                <a:off x="811194" y="562191"/>
                <a:ext cx="293913" cy="834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8"/>
                    </a:move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0" y="438"/>
                      <a:pt x="0" y="438"/>
                      <a:pt x="0" y="438"/>
                    </a:cubicBezTo>
                    <a:cubicBezTo>
                      <a:pt x="0" y="438"/>
                      <a:pt x="0" y="438"/>
                      <a:pt x="0" y="438"/>
                    </a:cubicBezTo>
                    <a:cubicBezTo>
                      <a:pt x="415" y="438"/>
                      <a:pt x="415" y="438"/>
                      <a:pt x="415" y="438"/>
                    </a:cubicBezTo>
                    <a:cubicBezTo>
                      <a:pt x="415" y="438"/>
                      <a:pt x="415" y="438"/>
                      <a:pt x="415" y="438"/>
                    </a:cubicBezTo>
                    <a:cubicBezTo>
                      <a:pt x="415" y="438"/>
                      <a:pt x="415" y="438"/>
                      <a:pt x="415" y="438"/>
                    </a:cubicBezTo>
                    <a:cubicBezTo>
                      <a:pt x="2908" y="146"/>
                      <a:pt x="6231" y="146"/>
                      <a:pt x="9138" y="146"/>
                    </a:cubicBezTo>
                    <a:cubicBezTo>
                      <a:pt x="9969" y="0"/>
                      <a:pt x="10385" y="0"/>
                      <a:pt x="10800" y="0"/>
                    </a:cubicBezTo>
                    <a:cubicBezTo>
                      <a:pt x="13708" y="0"/>
                      <a:pt x="16615" y="146"/>
                      <a:pt x="19108" y="292"/>
                    </a:cubicBezTo>
                    <a:cubicBezTo>
                      <a:pt x="19523" y="292"/>
                      <a:pt x="20354" y="292"/>
                      <a:pt x="21600" y="4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7" name="Freeform 249"/>
              <p:cNvSpPr/>
              <p:nvPr/>
            </p:nvSpPr>
            <p:spPr>
              <a:xfrm>
                <a:off x="895840" y="759699"/>
                <a:ext cx="61135" cy="637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73" y="191"/>
                    </a:moveTo>
                    <a:cubicBezTo>
                      <a:pt x="0" y="10322"/>
                      <a:pt x="0" y="10322"/>
                      <a:pt x="0" y="10322"/>
                    </a:cubicBezTo>
                    <a:cubicBezTo>
                      <a:pt x="17673" y="19306"/>
                      <a:pt x="17673" y="19306"/>
                      <a:pt x="17673" y="19306"/>
                    </a:cubicBezTo>
                    <a:cubicBezTo>
                      <a:pt x="19636" y="20071"/>
                      <a:pt x="21600" y="20835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17673" y="191"/>
                    </a:lnTo>
                    <a:close/>
                  </a:path>
                </a:pathLst>
              </a:custGeom>
              <a:solidFill>
                <a:srgbClr val="FFA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8" name="Freeform 250"/>
              <p:cNvSpPr/>
              <p:nvPr/>
            </p:nvSpPr>
            <p:spPr>
              <a:xfrm>
                <a:off x="956974" y="759699"/>
                <a:ext cx="56432" cy="637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131"/>
                    </a:moveTo>
                    <a:cubicBezTo>
                      <a:pt x="4320" y="191"/>
                      <a:pt x="4320" y="191"/>
                      <a:pt x="4320" y="19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0835"/>
                      <a:pt x="0" y="20071"/>
                      <a:pt x="2160" y="19306"/>
                    </a:cubicBezTo>
                    <a:lnTo>
                      <a:pt x="21600" y="10131"/>
                    </a:lnTo>
                    <a:close/>
                  </a:path>
                </a:pathLst>
              </a:custGeom>
              <a:solidFill>
                <a:srgbClr val="FF8D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9" name="Freeform 251"/>
              <p:cNvSpPr/>
              <p:nvPr/>
            </p:nvSpPr>
            <p:spPr>
              <a:xfrm>
                <a:off x="912300" y="675053"/>
                <a:ext cx="91702" cy="94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169" y="0"/>
                    </a:moveTo>
                    <a:lnTo>
                      <a:pt x="3877" y="0"/>
                    </a:lnTo>
                    <a:lnTo>
                      <a:pt x="0" y="15120"/>
                    </a:lnTo>
                    <a:lnTo>
                      <a:pt x="10523" y="21600"/>
                    </a:lnTo>
                    <a:lnTo>
                      <a:pt x="21600" y="15120"/>
                    </a:lnTo>
                    <a:lnTo>
                      <a:pt x="17169" y="0"/>
                    </a:lnTo>
                    <a:close/>
                  </a:path>
                </a:pathLst>
              </a:custGeom>
              <a:solidFill>
                <a:srgbClr val="FFA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0" name="Freeform 252"/>
              <p:cNvSpPr/>
              <p:nvPr/>
            </p:nvSpPr>
            <p:spPr>
              <a:xfrm>
                <a:off x="811194" y="465789"/>
                <a:ext cx="286858" cy="20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676"/>
                    </a:moveTo>
                    <a:cubicBezTo>
                      <a:pt x="19906" y="9341"/>
                      <a:pt x="19906" y="1751"/>
                      <a:pt x="19906" y="1751"/>
                    </a:cubicBezTo>
                    <a:cubicBezTo>
                      <a:pt x="11012" y="0"/>
                      <a:pt x="11012" y="0"/>
                      <a:pt x="11012" y="0"/>
                    </a:cubicBezTo>
                    <a:cubicBezTo>
                      <a:pt x="847" y="1751"/>
                      <a:pt x="847" y="1751"/>
                      <a:pt x="847" y="1751"/>
                    </a:cubicBezTo>
                    <a:cubicBezTo>
                      <a:pt x="1271" y="7589"/>
                      <a:pt x="1271" y="7589"/>
                      <a:pt x="1271" y="7589"/>
                    </a:cubicBezTo>
                    <a:cubicBezTo>
                      <a:pt x="1271" y="9341"/>
                      <a:pt x="847" y="10508"/>
                      <a:pt x="0" y="11676"/>
                    </a:cubicBezTo>
                    <a:cubicBezTo>
                      <a:pt x="847" y="14011"/>
                      <a:pt x="847" y="14011"/>
                      <a:pt x="847" y="14011"/>
                    </a:cubicBezTo>
                    <a:cubicBezTo>
                      <a:pt x="11012" y="21600"/>
                      <a:pt x="11012" y="21600"/>
                      <a:pt x="11012" y="21600"/>
                    </a:cubicBezTo>
                    <a:cubicBezTo>
                      <a:pt x="20753" y="14011"/>
                      <a:pt x="20753" y="14011"/>
                      <a:pt x="20753" y="14011"/>
                    </a:cubicBezTo>
                    <a:lnTo>
                      <a:pt x="21600" y="11676"/>
                    </a:lnTo>
                    <a:close/>
                  </a:path>
                </a:pathLst>
              </a:custGeom>
              <a:solidFill>
                <a:srgbClr val="ED9D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1" name="Freeform 253"/>
              <p:cNvSpPr/>
              <p:nvPr/>
            </p:nvSpPr>
            <p:spPr>
              <a:xfrm>
                <a:off x="761817" y="148364"/>
                <a:ext cx="371505" cy="451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990"/>
                    </a:moveTo>
                    <a:cubicBezTo>
                      <a:pt x="21600" y="8640"/>
                      <a:pt x="21273" y="7290"/>
                      <a:pt x="20618" y="7020"/>
                    </a:cubicBezTo>
                    <a:cubicBezTo>
                      <a:pt x="20618" y="5130"/>
                      <a:pt x="20618" y="5130"/>
                      <a:pt x="20618" y="5130"/>
                    </a:cubicBezTo>
                    <a:cubicBezTo>
                      <a:pt x="20618" y="2430"/>
                      <a:pt x="17673" y="0"/>
                      <a:pt x="14073" y="0"/>
                    </a:cubicBezTo>
                    <a:cubicBezTo>
                      <a:pt x="7527" y="0"/>
                      <a:pt x="7527" y="0"/>
                      <a:pt x="7527" y="0"/>
                    </a:cubicBezTo>
                    <a:cubicBezTo>
                      <a:pt x="4255" y="0"/>
                      <a:pt x="1309" y="2430"/>
                      <a:pt x="1309" y="5130"/>
                    </a:cubicBezTo>
                    <a:cubicBezTo>
                      <a:pt x="1309" y="7020"/>
                      <a:pt x="1309" y="7020"/>
                      <a:pt x="1309" y="7020"/>
                    </a:cubicBezTo>
                    <a:cubicBezTo>
                      <a:pt x="655" y="7020"/>
                      <a:pt x="0" y="8370"/>
                      <a:pt x="0" y="9990"/>
                    </a:cubicBezTo>
                    <a:cubicBezTo>
                      <a:pt x="0" y="11610"/>
                      <a:pt x="655" y="13230"/>
                      <a:pt x="1309" y="13230"/>
                    </a:cubicBezTo>
                    <a:cubicBezTo>
                      <a:pt x="1309" y="13230"/>
                      <a:pt x="1309" y="13230"/>
                      <a:pt x="1309" y="13230"/>
                    </a:cubicBezTo>
                    <a:cubicBezTo>
                      <a:pt x="1636" y="14310"/>
                      <a:pt x="1964" y="15390"/>
                      <a:pt x="2945" y="16470"/>
                    </a:cubicBezTo>
                    <a:cubicBezTo>
                      <a:pt x="5564" y="19440"/>
                      <a:pt x="5564" y="19440"/>
                      <a:pt x="5564" y="19440"/>
                    </a:cubicBezTo>
                    <a:cubicBezTo>
                      <a:pt x="6873" y="20790"/>
                      <a:pt x="8509" y="21600"/>
                      <a:pt x="10473" y="21600"/>
                    </a:cubicBezTo>
                    <a:cubicBezTo>
                      <a:pt x="11127" y="21600"/>
                      <a:pt x="11127" y="21600"/>
                      <a:pt x="11127" y="21600"/>
                    </a:cubicBezTo>
                    <a:cubicBezTo>
                      <a:pt x="13091" y="21600"/>
                      <a:pt x="15055" y="20790"/>
                      <a:pt x="16036" y="19440"/>
                    </a:cubicBezTo>
                    <a:cubicBezTo>
                      <a:pt x="18655" y="16470"/>
                      <a:pt x="18655" y="16470"/>
                      <a:pt x="18655" y="16470"/>
                    </a:cubicBezTo>
                    <a:cubicBezTo>
                      <a:pt x="19636" y="15390"/>
                      <a:pt x="20291" y="14310"/>
                      <a:pt x="20291" y="12960"/>
                    </a:cubicBezTo>
                    <a:cubicBezTo>
                      <a:pt x="20945" y="12960"/>
                      <a:pt x="21600" y="11610"/>
                      <a:pt x="21600" y="9990"/>
                    </a:cubicBezTo>
                    <a:close/>
                  </a:path>
                </a:pathLst>
              </a:custGeom>
              <a:solidFill>
                <a:srgbClr val="FDB9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2" name="Freeform 254"/>
              <p:cNvSpPr/>
              <p:nvPr/>
            </p:nvSpPr>
            <p:spPr>
              <a:xfrm>
                <a:off x="726969" y="-1"/>
                <a:ext cx="427289" cy="425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3" h="18365" extrusionOk="0">
                    <a:moveTo>
                      <a:pt x="2690" y="18365"/>
                    </a:moveTo>
                    <a:cubicBezTo>
                      <a:pt x="2690" y="18122"/>
                      <a:pt x="2424" y="17152"/>
                      <a:pt x="2157" y="16909"/>
                    </a:cubicBezTo>
                    <a:cubicBezTo>
                      <a:pt x="1890" y="15938"/>
                      <a:pt x="1624" y="15210"/>
                      <a:pt x="1357" y="14482"/>
                    </a:cubicBezTo>
                    <a:cubicBezTo>
                      <a:pt x="824" y="13026"/>
                      <a:pt x="824" y="11812"/>
                      <a:pt x="557" y="10356"/>
                    </a:cubicBezTo>
                    <a:cubicBezTo>
                      <a:pt x="24" y="8657"/>
                      <a:pt x="-243" y="6230"/>
                      <a:pt x="290" y="4531"/>
                    </a:cubicBezTo>
                    <a:cubicBezTo>
                      <a:pt x="1890" y="648"/>
                      <a:pt x="13890" y="-3235"/>
                      <a:pt x="16024" y="4289"/>
                    </a:cubicBezTo>
                    <a:cubicBezTo>
                      <a:pt x="20024" y="2590"/>
                      <a:pt x="21357" y="8657"/>
                      <a:pt x="19224" y="14725"/>
                    </a:cubicBezTo>
                    <a:cubicBezTo>
                      <a:pt x="18957" y="15695"/>
                      <a:pt x="18957" y="17394"/>
                      <a:pt x="18157" y="18122"/>
                    </a:cubicBezTo>
                    <a:cubicBezTo>
                      <a:pt x="18424" y="15695"/>
                      <a:pt x="17090" y="13026"/>
                      <a:pt x="17090" y="13026"/>
                    </a:cubicBezTo>
                    <a:cubicBezTo>
                      <a:pt x="17090" y="13026"/>
                      <a:pt x="17890" y="8172"/>
                      <a:pt x="13357" y="7686"/>
                    </a:cubicBezTo>
                    <a:cubicBezTo>
                      <a:pt x="8824" y="7201"/>
                      <a:pt x="3757" y="6716"/>
                      <a:pt x="3224" y="12540"/>
                    </a:cubicBezTo>
                    <a:cubicBezTo>
                      <a:pt x="3490" y="16909"/>
                      <a:pt x="2690" y="18365"/>
                      <a:pt x="2690" y="18365"/>
                    </a:cubicBezTo>
                    <a:close/>
                  </a:path>
                </a:pathLst>
              </a:custGeom>
              <a:solidFill>
                <a:srgbClr val="1D11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3" name="Freeform 255"/>
              <p:cNvSpPr/>
              <p:nvPr/>
            </p:nvSpPr>
            <p:spPr>
              <a:xfrm>
                <a:off x="956974" y="578651"/>
                <a:ext cx="148133" cy="197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9257" y="21600"/>
                    </a:lnTo>
                    <a:lnTo>
                      <a:pt x="0" y="1054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3F3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4" name="Freeform 256"/>
              <p:cNvSpPr/>
              <p:nvPr/>
            </p:nvSpPr>
            <p:spPr>
              <a:xfrm>
                <a:off x="811194" y="578651"/>
                <a:ext cx="145781" cy="197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2542" y="21600"/>
                    </a:lnTo>
                    <a:lnTo>
                      <a:pt x="21600" y="105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F3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5" name="Freeform 257"/>
              <p:cNvSpPr/>
              <p:nvPr/>
            </p:nvSpPr>
            <p:spPr>
              <a:xfrm>
                <a:off x="738305" y="578651"/>
                <a:ext cx="218671" cy="818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21004"/>
                      <a:pt x="21046" y="20408"/>
                      <a:pt x="20492" y="19812"/>
                    </a:cubicBezTo>
                    <a:cubicBezTo>
                      <a:pt x="7200" y="0"/>
                      <a:pt x="7200" y="0"/>
                      <a:pt x="7200" y="0"/>
                    </a:cubicBezTo>
                    <a:cubicBezTo>
                      <a:pt x="0" y="2830"/>
                      <a:pt x="0" y="2830"/>
                      <a:pt x="0" y="2830"/>
                    </a:cubicBezTo>
                    <a:cubicBezTo>
                      <a:pt x="6646" y="3575"/>
                      <a:pt x="6646" y="3575"/>
                      <a:pt x="6646" y="3575"/>
                    </a:cubicBezTo>
                    <a:cubicBezTo>
                      <a:pt x="1662" y="5512"/>
                      <a:pt x="1662" y="5512"/>
                      <a:pt x="1662" y="551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6D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6" name="Freeform 258"/>
              <p:cNvSpPr/>
              <p:nvPr/>
            </p:nvSpPr>
            <p:spPr>
              <a:xfrm>
                <a:off x="956974" y="578651"/>
                <a:ext cx="221022" cy="818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21004"/>
                      <a:pt x="0" y="20408"/>
                      <a:pt x="554" y="19812"/>
                    </a:cubicBezTo>
                    <a:cubicBezTo>
                      <a:pt x="14400" y="0"/>
                      <a:pt x="14400" y="0"/>
                      <a:pt x="14400" y="0"/>
                    </a:cubicBezTo>
                    <a:cubicBezTo>
                      <a:pt x="21600" y="2830"/>
                      <a:pt x="21600" y="2830"/>
                      <a:pt x="21600" y="2830"/>
                    </a:cubicBezTo>
                    <a:cubicBezTo>
                      <a:pt x="14954" y="3575"/>
                      <a:pt x="14954" y="3575"/>
                      <a:pt x="14954" y="3575"/>
                    </a:cubicBezTo>
                    <a:cubicBezTo>
                      <a:pt x="19385" y="5512"/>
                      <a:pt x="19385" y="5512"/>
                      <a:pt x="19385" y="5512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6D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Смыслы аналитики «от потребителя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755808">
              <a:lnSpc>
                <a:spcPct val="90000"/>
              </a:lnSpc>
              <a:defRPr sz="736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Смыслы аналитики «от потребителя»</a:t>
            </a:r>
          </a:p>
        </p:txBody>
      </p:sp>
      <p:sp>
        <p:nvSpPr>
          <p:cNvPr id="843" name="Это использование принципов, в силу которых рассуждение принимает доказательный характер:…"/>
          <p:cNvSpPr txBox="1">
            <a:spLocks noGrp="1"/>
          </p:cNvSpPr>
          <p:nvPr>
            <p:ph type="body" idx="1"/>
          </p:nvPr>
        </p:nvSpPr>
        <p:spPr>
          <a:xfrm>
            <a:off x="1689100" y="2591973"/>
            <a:ext cx="21005800" cy="9296401"/>
          </a:xfrm>
          <a:prstGeom prst="rect">
            <a:avLst/>
          </a:prstGeom>
        </p:spPr>
        <p:txBody>
          <a:bodyPr/>
          <a:lstStyle/>
          <a:p>
            <a:pPr marL="577850" indent="-577850" defTabSz="751205">
              <a:spcBef>
                <a:spcPts val="3500"/>
              </a:spcBef>
              <a:defRPr sz="4368">
                <a:latin typeface="+mn-lt"/>
                <a:ea typeface="+mn-ea"/>
                <a:cs typeface="+mn-cs"/>
                <a:sym typeface="Avenir Next Regular"/>
              </a:defRPr>
            </a:pPr>
            <a:r>
              <a:t>Это использование принципов, в силу которых рассуждение принимает </a:t>
            </a:r>
            <a:r>
              <a:rPr b="1">
                <a:solidFill>
                  <a:srgbClr val="0096FF"/>
                </a:solidFill>
              </a:rPr>
              <a:t>доказательный характер</a:t>
            </a:r>
            <a:r>
              <a:t>:</a:t>
            </a:r>
          </a:p>
          <a:p>
            <a:pPr marL="577850" indent="-577850" defTabSz="751205">
              <a:spcBef>
                <a:spcPts val="3500"/>
              </a:spcBef>
              <a:defRPr sz="4368">
                <a:latin typeface="+mn-lt"/>
                <a:ea typeface="+mn-ea"/>
                <a:cs typeface="+mn-cs"/>
                <a:sym typeface="Avenir Next Regular"/>
              </a:defRPr>
            </a:pPr>
            <a:r>
              <a:t>Это инструмент, позволяющий сделать </a:t>
            </a:r>
            <a:r>
              <a:rPr b="1">
                <a:solidFill>
                  <a:srgbClr val="0096FF"/>
                </a:solidFill>
              </a:rPr>
              <a:t>безошибочные выводы</a:t>
            </a:r>
            <a:r>
              <a:t>; </a:t>
            </a:r>
          </a:p>
          <a:p>
            <a:pPr marL="577850" indent="-577850" defTabSz="751205">
              <a:spcBef>
                <a:spcPts val="3500"/>
              </a:spcBef>
              <a:defRPr sz="4368">
                <a:latin typeface="+mn-lt"/>
                <a:ea typeface="+mn-ea"/>
                <a:cs typeface="+mn-cs"/>
                <a:sym typeface="Avenir Next Regular"/>
              </a:defRPr>
            </a:pPr>
            <a:r>
              <a:t>это </a:t>
            </a:r>
            <a:r>
              <a:rPr b="1">
                <a:solidFill>
                  <a:srgbClr val="0096FF"/>
                </a:solidFill>
              </a:rPr>
              <a:t>анализ тенденций</a:t>
            </a:r>
            <a:r>
              <a:t>, по данным которого можно сделать </a:t>
            </a:r>
            <a:r>
              <a:rPr b="1">
                <a:solidFill>
                  <a:srgbClr val="0096FF"/>
                </a:solidFill>
              </a:rPr>
              <a:t>прогноз</a:t>
            </a:r>
            <a:r>
              <a:t> развития или деградации какой-либо системы;</a:t>
            </a:r>
          </a:p>
          <a:p>
            <a:pPr marL="577850" indent="-577850" defTabSz="751205">
              <a:spcBef>
                <a:spcPts val="3500"/>
              </a:spcBef>
              <a:defRPr sz="4368">
                <a:latin typeface="+mn-lt"/>
                <a:ea typeface="+mn-ea"/>
                <a:cs typeface="+mn-cs"/>
                <a:sym typeface="Avenir Next Regular"/>
              </a:defRPr>
            </a:pPr>
            <a:r>
              <a:t>Это способ сбора и использования информации, чтобы потом принимать </a:t>
            </a:r>
            <a:r>
              <a:rPr b="1">
                <a:solidFill>
                  <a:srgbClr val="0096FF"/>
                </a:solidFill>
              </a:rPr>
              <a:t>решения на основе фактов;</a:t>
            </a:r>
          </a:p>
          <a:p>
            <a:pPr marL="577850" indent="-577850" defTabSz="751205">
              <a:spcBef>
                <a:spcPts val="3500"/>
              </a:spcBef>
              <a:defRPr sz="4368">
                <a:latin typeface="+mn-lt"/>
                <a:ea typeface="+mn-ea"/>
                <a:cs typeface="+mn-cs"/>
                <a:sym typeface="Avenir Next Regular"/>
              </a:defRPr>
            </a:pPr>
            <a:r>
              <a:t>Это </a:t>
            </a:r>
            <a:r>
              <a:rPr>
                <a:solidFill>
                  <a:srgbClr val="0096FF"/>
                </a:solidFill>
              </a:rPr>
              <a:t>«</a:t>
            </a:r>
            <a:r>
              <a:rPr b="1">
                <a:solidFill>
                  <a:srgbClr val="0096FF"/>
                </a:solidFill>
              </a:rPr>
              <a:t>увеличение информации», улучшение понимания причинно-следственных связей</a:t>
            </a:r>
            <a:r>
              <a:rPr b="1">
                <a:solidFill>
                  <a:srgbClr val="942193"/>
                </a:solidFill>
              </a:rPr>
              <a:t> </a:t>
            </a:r>
            <a:r>
              <a:t>в процессе функционирования или развития системы</a:t>
            </a:r>
          </a:p>
        </p:txBody>
      </p:sp>
      <p:sp>
        <p:nvSpPr>
          <p:cNvPr id="844" name="Курс «Умная аналитика в управлении образованием» НИУ ВШЭ https://www.coursera.org/learn/smart-analytics-education"/>
          <p:cNvSpPr txBox="1"/>
          <p:nvPr/>
        </p:nvSpPr>
        <p:spPr>
          <a:xfrm>
            <a:off x="126265" y="12753320"/>
            <a:ext cx="17681043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825500">
              <a:spcBef>
                <a:spcPts val="5900"/>
              </a:spcBef>
              <a:defRPr sz="2400">
                <a:solidFill>
                  <a:srgbClr val="797979"/>
                </a:solidFill>
              </a:defRPr>
            </a:pPr>
            <a:r>
              <a:t>Курс «Умная аналитика в управлении образованием» НИУ ВШЭ </a:t>
            </a:r>
            <a:r>
              <a:rPr u="sng">
                <a:uFill>
                  <a:solidFill>
                    <a:srgbClr val="0000FF"/>
                  </a:solidFill>
                </a:uFill>
                <a:hlinkClick r:id="rId2"/>
              </a:rPr>
              <a:t>https://www.coursera.org/learn/smart-analytics-education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Сгруппировать"/>
          <p:cNvGrpSpPr/>
          <p:nvPr/>
        </p:nvGrpSpPr>
        <p:grpSpPr>
          <a:xfrm>
            <a:off x="4327110" y="2677722"/>
            <a:ext cx="6250783" cy="6249092"/>
            <a:chOff x="0" y="0"/>
            <a:chExt cx="6250781" cy="6249091"/>
          </a:xfrm>
        </p:grpSpPr>
        <p:sp>
          <p:nvSpPr>
            <p:cNvPr id="846" name="Сквиркл"/>
            <p:cNvSpPr/>
            <p:nvPr/>
          </p:nvSpPr>
          <p:spPr>
            <a:xfrm>
              <a:off x="0" y="629349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47" name="Сквиркл"/>
            <p:cNvSpPr/>
            <p:nvPr/>
          </p:nvSpPr>
          <p:spPr>
            <a:xfrm>
              <a:off x="629349" y="62934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48" name="Сквиркл"/>
            <p:cNvSpPr/>
            <p:nvPr/>
          </p:nvSpPr>
          <p:spPr>
            <a:xfrm>
              <a:off x="1258699" y="62934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49" name="Сквиркл"/>
            <p:cNvSpPr/>
            <p:nvPr/>
          </p:nvSpPr>
          <p:spPr>
            <a:xfrm>
              <a:off x="1888048" y="62934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0" name="Сквиркл"/>
            <p:cNvSpPr/>
            <p:nvPr/>
          </p:nvSpPr>
          <p:spPr>
            <a:xfrm>
              <a:off x="2517398" y="62934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1" name="Сквиркл"/>
            <p:cNvSpPr/>
            <p:nvPr/>
          </p:nvSpPr>
          <p:spPr>
            <a:xfrm>
              <a:off x="3146748" y="629349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2" name="Сквиркл"/>
            <p:cNvSpPr/>
            <p:nvPr/>
          </p:nvSpPr>
          <p:spPr>
            <a:xfrm>
              <a:off x="3776097" y="62934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3" name="Сквиркл"/>
            <p:cNvSpPr/>
            <p:nvPr/>
          </p:nvSpPr>
          <p:spPr>
            <a:xfrm>
              <a:off x="4405446" y="62934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4" name="Сквиркл"/>
            <p:cNvSpPr/>
            <p:nvPr/>
          </p:nvSpPr>
          <p:spPr>
            <a:xfrm>
              <a:off x="5034796" y="62934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5" name="Сквиркл"/>
            <p:cNvSpPr/>
            <p:nvPr/>
          </p:nvSpPr>
          <p:spPr>
            <a:xfrm>
              <a:off x="0" y="1258699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6" name="Сквиркл"/>
            <p:cNvSpPr/>
            <p:nvPr/>
          </p:nvSpPr>
          <p:spPr>
            <a:xfrm>
              <a:off x="629349" y="125869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7" name="Сквиркл"/>
            <p:cNvSpPr/>
            <p:nvPr/>
          </p:nvSpPr>
          <p:spPr>
            <a:xfrm>
              <a:off x="1258699" y="125869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8" name="Сквиркл"/>
            <p:cNvSpPr/>
            <p:nvPr/>
          </p:nvSpPr>
          <p:spPr>
            <a:xfrm>
              <a:off x="1888048" y="125869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59" name="Сквиркл"/>
            <p:cNvSpPr/>
            <p:nvPr/>
          </p:nvSpPr>
          <p:spPr>
            <a:xfrm>
              <a:off x="2517398" y="125869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0" name="Сквиркл"/>
            <p:cNvSpPr/>
            <p:nvPr/>
          </p:nvSpPr>
          <p:spPr>
            <a:xfrm>
              <a:off x="3146748" y="1258699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1" name="Сквиркл"/>
            <p:cNvSpPr/>
            <p:nvPr/>
          </p:nvSpPr>
          <p:spPr>
            <a:xfrm>
              <a:off x="3776097" y="125869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2" name="Сквиркл"/>
            <p:cNvSpPr/>
            <p:nvPr/>
          </p:nvSpPr>
          <p:spPr>
            <a:xfrm>
              <a:off x="4405446" y="125869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3" name="Сквиркл"/>
            <p:cNvSpPr/>
            <p:nvPr/>
          </p:nvSpPr>
          <p:spPr>
            <a:xfrm>
              <a:off x="5034796" y="125869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4" name="Сквиркл"/>
            <p:cNvSpPr/>
            <p:nvPr/>
          </p:nvSpPr>
          <p:spPr>
            <a:xfrm>
              <a:off x="0" y="188804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5" name="Сквиркл"/>
            <p:cNvSpPr/>
            <p:nvPr/>
          </p:nvSpPr>
          <p:spPr>
            <a:xfrm>
              <a:off x="629349" y="188804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6" name="Сквиркл"/>
            <p:cNvSpPr/>
            <p:nvPr/>
          </p:nvSpPr>
          <p:spPr>
            <a:xfrm>
              <a:off x="1258699" y="188804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7" name="Сквиркл"/>
            <p:cNvSpPr/>
            <p:nvPr/>
          </p:nvSpPr>
          <p:spPr>
            <a:xfrm>
              <a:off x="1888048" y="188804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8" name="Сквиркл"/>
            <p:cNvSpPr/>
            <p:nvPr/>
          </p:nvSpPr>
          <p:spPr>
            <a:xfrm>
              <a:off x="2517398" y="188804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69" name="Сквиркл"/>
            <p:cNvSpPr/>
            <p:nvPr/>
          </p:nvSpPr>
          <p:spPr>
            <a:xfrm>
              <a:off x="3146748" y="188804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0" name="Сквиркл"/>
            <p:cNvSpPr/>
            <p:nvPr/>
          </p:nvSpPr>
          <p:spPr>
            <a:xfrm>
              <a:off x="3776097" y="188804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1" name="Сквиркл"/>
            <p:cNvSpPr/>
            <p:nvPr/>
          </p:nvSpPr>
          <p:spPr>
            <a:xfrm>
              <a:off x="4405446" y="188804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2" name="Сквиркл"/>
            <p:cNvSpPr/>
            <p:nvPr/>
          </p:nvSpPr>
          <p:spPr>
            <a:xfrm>
              <a:off x="5034796" y="188804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3" name="Сквиркл"/>
            <p:cNvSpPr/>
            <p:nvPr/>
          </p:nvSpPr>
          <p:spPr>
            <a:xfrm>
              <a:off x="0" y="251739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4" name="Сквиркл"/>
            <p:cNvSpPr/>
            <p:nvPr/>
          </p:nvSpPr>
          <p:spPr>
            <a:xfrm>
              <a:off x="629349" y="251739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5" name="Сквиркл"/>
            <p:cNvSpPr/>
            <p:nvPr/>
          </p:nvSpPr>
          <p:spPr>
            <a:xfrm>
              <a:off x="1258699" y="251739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6" name="Сквиркл"/>
            <p:cNvSpPr/>
            <p:nvPr/>
          </p:nvSpPr>
          <p:spPr>
            <a:xfrm>
              <a:off x="1888048" y="251739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7" name="Сквиркл"/>
            <p:cNvSpPr/>
            <p:nvPr/>
          </p:nvSpPr>
          <p:spPr>
            <a:xfrm>
              <a:off x="2517398" y="251739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8" name="Сквиркл"/>
            <p:cNvSpPr/>
            <p:nvPr/>
          </p:nvSpPr>
          <p:spPr>
            <a:xfrm>
              <a:off x="3146748" y="251739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79" name="Сквиркл"/>
            <p:cNvSpPr/>
            <p:nvPr/>
          </p:nvSpPr>
          <p:spPr>
            <a:xfrm>
              <a:off x="3776097" y="251739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0" name="Сквиркл"/>
            <p:cNvSpPr/>
            <p:nvPr/>
          </p:nvSpPr>
          <p:spPr>
            <a:xfrm>
              <a:off x="4405446" y="251739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1" name="Сквиркл"/>
            <p:cNvSpPr/>
            <p:nvPr/>
          </p:nvSpPr>
          <p:spPr>
            <a:xfrm>
              <a:off x="5034796" y="251739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2" name="Сквиркл"/>
            <p:cNvSpPr/>
            <p:nvPr/>
          </p:nvSpPr>
          <p:spPr>
            <a:xfrm>
              <a:off x="0" y="314505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3" name="Сквиркл"/>
            <p:cNvSpPr/>
            <p:nvPr/>
          </p:nvSpPr>
          <p:spPr>
            <a:xfrm>
              <a:off x="629349" y="31450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4" name="Сквиркл"/>
            <p:cNvSpPr/>
            <p:nvPr/>
          </p:nvSpPr>
          <p:spPr>
            <a:xfrm>
              <a:off x="1258699" y="31450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5" name="Сквиркл"/>
            <p:cNvSpPr/>
            <p:nvPr/>
          </p:nvSpPr>
          <p:spPr>
            <a:xfrm>
              <a:off x="1888048" y="31450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6" name="Сквиркл"/>
            <p:cNvSpPr/>
            <p:nvPr/>
          </p:nvSpPr>
          <p:spPr>
            <a:xfrm>
              <a:off x="2517398" y="31450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7" name="Сквиркл"/>
            <p:cNvSpPr/>
            <p:nvPr/>
          </p:nvSpPr>
          <p:spPr>
            <a:xfrm>
              <a:off x="3146748" y="314505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8" name="Сквиркл"/>
            <p:cNvSpPr/>
            <p:nvPr/>
          </p:nvSpPr>
          <p:spPr>
            <a:xfrm>
              <a:off x="3776097" y="31450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89" name="Сквиркл"/>
            <p:cNvSpPr/>
            <p:nvPr/>
          </p:nvSpPr>
          <p:spPr>
            <a:xfrm>
              <a:off x="4405446" y="31450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0" name="Сквиркл"/>
            <p:cNvSpPr/>
            <p:nvPr/>
          </p:nvSpPr>
          <p:spPr>
            <a:xfrm>
              <a:off x="5034796" y="31450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1" name="Сквиркл"/>
            <p:cNvSpPr/>
            <p:nvPr/>
          </p:nvSpPr>
          <p:spPr>
            <a:xfrm>
              <a:off x="0" y="377440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2" name="Сквиркл"/>
            <p:cNvSpPr/>
            <p:nvPr/>
          </p:nvSpPr>
          <p:spPr>
            <a:xfrm>
              <a:off x="629349" y="37744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3" name="Сквиркл"/>
            <p:cNvSpPr/>
            <p:nvPr/>
          </p:nvSpPr>
          <p:spPr>
            <a:xfrm>
              <a:off x="1258699" y="37744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4" name="Сквиркл"/>
            <p:cNvSpPr/>
            <p:nvPr/>
          </p:nvSpPr>
          <p:spPr>
            <a:xfrm>
              <a:off x="1888048" y="37744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5" name="Сквиркл"/>
            <p:cNvSpPr/>
            <p:nvPr/>
          </p:nvSpPr>
          <p:spPr>
            <a:xfrm>
              <a:off x="2517398" y="37744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6" name="Сквиркл"/>
            <p:cNvSpPr/>
            <p:nvPr/>
          </p:nvSpPr>
          <p:spPr>
            <a:xfrm>
              <a:off x="3146748" y="377440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7" name="Сквиркл"/>
            <p:cNvSpPr/>
            <p:nvPr/>
          </p:nvSpPr>
          <p:spPr>
            <a:xfrm>
              <a:off x="3776097" y="37744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8" name="Сквиркл"/>
            <p:cNvSpPr/>
            <p:nvPr/>
          </p:nvSpPr>
          <p:spPr>
            <a:xfrm>
              <a:off x="4405446" y="37744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899" name="Сквиркл"/>
            <p:cNvSpPr/>
            <p:nvPr/>
          </p:nvSpPr>
          <p:spPr>
            <a:xfrm>
              <a:off x="5034796" y="37744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0" name="Сквиркл"/>
            <p:cNvSpPr/>
            <p:nvPr/>
          </p:nvSpPr>
          <p:spPr>
            <a:xfrm>
              <a:off x="0" y="440375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1" name="Сквиркл"/>
            <p:cNvSpPr/>
            <p:nvPr/>
          </p:nvSpPr>
          <p:spPr>
            <a:xfrm>
              <a:off x="629349" y="44037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2" name="Сквиркл"/>
            <p:cNvSpPr/>
            <p:nvPr/>
          </p:nvSpPr>
          <p:spPr>
            <a:xfrm>
              <a:off x="1258699" y="44037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3" name="Сквиркл"/>
            <p:cNvSpPr/>
            <p:nvPr/>
          </p:nvSpPr>
          <p:spPr>
            <a:xfrm>
              <a:off x="1888048" y="44037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4" name="Сквиркл"/>
            <p:cNvSpPr/>
            <p:nvPr/>
          </p:nvSpPr>
          <p:spPr>
            <a:xfrm>
              <a:off x="2517398" y="44037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5" name="Сквиркл"/>
            <p:cNvSpPr/>
            <p:nvPr/>
          </p:nvSpPr>
          <p:spPr>
            <a:xfrm>
              <a:off x="3146748" y="440375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6" name="Сквиркл"/>
            <p:cNvSpPr/>
            <p:nvPr/>
          </p:nvSpPr>
          <p:spPr>
            <a:xfrm>
              <a:off x="3776097" y="44037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7" name="Сквиркл"/>
            <p:cNvSpPr/>
            <p:nvPr/>
          </p:nvSpPr>
          <p:spPr>
            <a:xfrm>
              <a:off x="4405446" y="44037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8" name="Сквиркл"/>
            <p:cNvSpPr/>
            <p:nvPr/>
          </p:nvSpPr>
          <p:spPr>
            <a:xfrm>
              <a:off x="5034796" y="44037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09" name="Сквиркл"/>
            <p:cNvSpPr/>
            <p:nvPr/>
          </p:nvSpPr>
          <p:spPr>
            <a:xfrm>
              <a:off x="0" y="503310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0" name="Сквиркл"/>
            <p:cNvSpPr/>
            <p:nvPr/>
          </p:nvSpPr>
          <p:spPr>
            <a:xfrm>
              <a:off x="629349" y="503310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1" name="Сквиркл"/>
            <p:cNvSpPr/>
            <p:nvPr/>
          </p:nvSpPr>
          <p:spPr>
            <a:xfrm>
              <a:off x="1258699" y="503310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2" name="Сквиркл"/>
            <p:cNvSpPr/>
            <p:nvPr/>
          </p:nvSpPr>
          <p:spPr>
            <a:xfrm>
              <a:off x="1888048" y="503310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3" name="Сквиркл"/>
            <p:cNvSpPr/>
            <p:nvPr/>
          </p:nvSpPr>
          <p:spPr>
            <a:xfrm>
              <a:off x="2517398" y="503310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4" name="Сквиркл"/>
            <p:cNvSpPr/>
            <p:nvPr/>
          </p:nvSpPr>
          <p:spPr>
            <a:xfrm>
              <a:off x="3146748" y="503310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5" name="Сквиркл"/>
            <p:cNvSpPr/>
            <p:nvPr/>
          </p:nvSpPr>
          <p:spPr>
            <a:xfrm>
              <a:off x="3776097" y="503310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6" name="Сквиркл"/>
            <p:cNvSpPr/>
            <p:nvPr/>
          </p:nvSpPr>
          <p:spPr>
            <a:xfrm>
              <a:off x="4405446" y="503310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7" name="Сквиркл"/>
            <p:cNvSpPr/>
            <p:nvPr/>
          </p:nvSpPr>
          <p:spPr>
            <a:xfrm>
              <a:off x="5034796" y="503310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8" name="Сквиркл"/>
            <p:cNvSpPr/>
            <p:nvPr/>
          </p:nvSpPr>
          <p:spPr>
            <a:xfrm>
              <a:off x="0" y="566245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19" name="Сквиркл"/>
            <p:cNvSpPr/>
            <p:nvPr/>
          </p:nvSpPr>
          <p:spPr>
            <a:xfrm>
              <a:off x="629349" y="566245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0" name="Сквиркл"/>
            <p:cNvSpPr/>
            <p:nvPr/>
          </p:nvSpPr>
          <p:spPr>
            <a:xfrm>
              <a:off x="1258699" y="566245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1" name="Сквиркл"/>
            <p:cNvSpPr/>
            <p:nvPr/>
          </p:nvSpPr>
          <p:spPr>
            <a:xfrm>
              <a:off x="1888048" y="566245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2" name="Сквиркл"/>
            <p:cNvSpPr/>
            <p:nvPr/>
          </p:nvSpPr>
          <p:spPr>
            <a:xfrm>
              <a:off x="2517398" y="566245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3" name="Сквиркл"/>
            <p:cNvSpPr/>
            <p:nvPr/>
          </p:nvSpPr>
          <p:spPr>
            <a:xfrm>
              <a:off x="3146748" y="566245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4" name="Сквиркл"/>
            <p:cNvSpPr/>
            <p:nvPr/>
          </p:nvSpPr>
          <p:spPr>
            <a:xfrm>
              <a:off x="3776097" y="566245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5" name="Сквиркл"/>
            <p:cNvSpPr/>
            <p:nvPr/>
          </p:nvSpPr>
          <p:spPr>
            <a:xfrm>
              <a:off x="4405446" y="566245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6" name="Сквиркл"/>
            <p:cNvSpPr/>
            <p:nvPr/>
          </p:nvSpPr>
          <p:spPr>
            <a:xfrm>
              <a:off x="5034796" y="566245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7" name="Сквиркл"/>
            <p:cNvSpPr/>
            <p:nvPr/>
          </p:nvSpPr>
          <p:spPr>
            <a:xfrm>
              <a:off x="5664146" y="62934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8" name="Сквиркл"/>
            <p:cNvSpPr/>
            <p:nvPr/>
          </p:nvSpPr>
          <p:spPr>
            <a:xfrm>
              <a:off x="5664146" y="125869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29" name="Сквиркл"/>
            <p:cNvSpPr/>
            <p:nvPr/>
          </p:nvSpPr>
          <p:spPr>
            <a:xfrm>
              <a:off x="5664146" y="188804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0" name="Сквиркл"/>
            <p:cNvSpPr/>
            <p:nvPr/>
          </p:nvSpPr>
          <p:spPr>
            <a:xfrm>
              <a:off x="5664146" y="251739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1" name="Сквиркл"/>
            <p:cNvSpPr/>
            <p:nvPr/>
          </p:nvSpPr>
          <p:spPr>
            <a:xfrm>
              <a:off x="5664146" y="31450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2" name="Сквиркл"/>
            <p:cNvSpPr/>
            <p:nvPr/>
          </p:nvSpPr>
          <p:spPr>
            <a:xfrm>
              <a:off x="5664146" y="37744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3" name="Сквиркл"/>
            <p:cNvSpPr/>
            <p:nvPr/>
          </p:nvSpPr>
          <p:spPr>
            <a:xfrm>
              <a:off x="5664146" y="440375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4" name="Сквиркл"/>
            <p:cNvSpPr/>
            <p:nvPr/>
          </p:nvSpPr>
          <p:spPr>
            <a:xfrm>
              <a:off x="5664146" y="503310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5" name="Сквиркл"/>
            <p:cNvSpPr/>
            <p:nvPr/>
          </p:nvSpPr>
          <p:spPr>
            <a:xfrm>
              <a:off x="5664146" y="566245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6" name="Сквиркл"/>
            <p:cNvSpPr/>
            <p:nvPr/>
          </p:nvSpPr>
          <p:spPr>
            <a:xfrm>
              <a:off x="0" y="0"/>
              <a:ext cx="586635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7" name="Сквиркл"/>
            <p:cNvSpPr/>
            <p:nvPr/>
          </p:nvSpPr>
          <p:spPr>
            <a:xfrm>
              <a:off x="629349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8" name="Сквиркл"/>
            <p:cNvSpPr/>
            <p:nvPr/>
          </p:nvSpPr>
          <p:spPr>
            <a:xfrm>
              <a:off x="1258699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39" name="Сквиркл"/>
            <p:cNvSpPr/>
            <p:nvPr/>
          </p:nvSpPr>
          <p:spPr>
            <a:xfrm>
              <a:off x="1888048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40" name="Сквиркл"/>
            <p:cNvSpPr/>
            <p:nvPr/>
          </p:nvSpPr>
          <p:spPr>
            <a:xfrm>
              <a:off x="2517398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41" name="Сквиркл"/>
            <p:cNvSpPr/>
            <p:nvPr/>
          </p:nvSpPr>
          <p:spPr>
            <a:xfrm>
              <a:off x="3146748" y="0"/>
              <a:ext cx="586635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42" name="Сквиркл"/>
            <p:cNvSpPr/>
            <p:nvPr/>
          </p:nvSpPr>
          <p:spPr>
            <a:xfrm>
              <a:off x="3776097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43" name="Сквиркл"/>
            <p:cNvSpPr/>
            <p:nvPr/>
          </p:nvSpPr>
          <p:spPr>
            <a:xfrm>
              <a:off x="4405446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44" name="Сквиркл"/>
            <p:cNvSpPr/>
            <p:nvPr/>
          </p:nvSpPr>
          <p:spPr>
            <a:xfrm>
              <a:off x="5034796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45" name="Сквиркл"/>
            <p:cNvSpPr/>
            <p:nvPr/>
          </p:nvSpPr>
          <p:spPr>
            <a:xfrm>
              <a:off x="5664146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grpSp>
        <p:nvGrpSpPr>
          <p:cNvPr id="1047" name="Сгруппировать"/>
          <p:cNvGrpSpPr/>
          <p:nvPr/>
        </p:nvGrpSpPr>
        <p:grpSpPr>
          <a:xfrm>
            <a:off x="14003476" y="2678567"/>
            <a:ext cx="6250783" cy="6247402"/>
            <a:chOff x="0" y="0"/>
            <a:chExt cx="6250781" cy="6247401"/>
          </a:xfrm>
        </p:grpSpPr>
        <p:sp>
          <p:nvSpPr>
            <p:cNvPr id="947" name="Сквиркл"/>
            <p:cNvSpPr/>
            <p:nvPr/>
          </p:nvSpPr>
          <p:spPr>
            <a:xfrm>
              <a:off x="629350" y="627659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48" name="Сквиркл"/>
            <p:cNvSpPr/>
            <p:nvPr/>
          </p:nvSpPr>
          <p:spPr>
            <a:xfrm>
              <a:off x="1258698" y="62765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49" name="Сквиркл"/>
            <p:cNvSpPr/>
            <p:nvPr/>
          </p:nvSpPr>
          <p:spPr>
            <a:xfrm>
              <a:off x="1888049" y="62765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0" name="Сквиркл"/>
            <p:cNvSpPr/>
            <p:nvPr/>
          </p:nvSpPr>
          <p:spPr>
            <a:xfrm>
              <a:off x="2517397" y="62765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1" name="Сквиркл"/>
            <p:cNvSpPr/>
            <p:nvPr/>
          </p:nvSpPr>
          <p:spPr>
            <a:xfrm>
              <a:off x="3146748" y="627659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2" name="Сквиркл"/>
            <p:cNvSpPr/>
            <p:nvPr/>
          </p:nvSpPr>
          <p:spPr>
            <a:xfrm>
              <a:off x="3776098" y="62765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3" name="Сквиркл"/>
            <p:cNvSpPr/>
            <p:nvPr/>
          </p:nvSpPr>
          <p:spPr>
            <a:xfrm>
              <a:off x="4405446" y="62765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4" name="Сквиркл"/>
            <p:cNvSpPr/>
            <p:nvPr/>
          </p:nvSpPr>
          <p:spPr>
            <a:xfrm>
              <a:off x="5034796" y="62765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5" name="Сквиркл"/>
            <p:cNvSpPr/>
            <p:nvPr/>
          </p:nvSpPr>
          <p:spPr>
            <a:xfrm>
              <a:off x="5664146" y="627659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6" name="Сквиркл"/>
            <p:cNvSpPr/>
            <p:nvPr/>
          </p:nvSpPr>
          <p:spPr>
            <a:xfrm>
              <a:off x="629350" y="125700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7" name="Сквиркл"/>
            <p:cNvSpPr/>
            <p:nvPr/>
          </p:nvSpPr>
          <p:spPr>
            <a:xfrm>
              <a:off x="1258698" y="125700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8" name="Сквиркл"/>
            <p:cNvSpPr/>
            <p:nvPr/>
          </p:nvSpPr>
          <p:spPr>
            <a:xfrm>
              <a:off x="1888049" y="125700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59" name="Сквиркл"/>
            <p:cNvSpPr/>
            <p:nvPr/>
          </p:nvSpPr>
          <p:spPr>
            <a:xfrm>
              <a:off x="2517397" y="125700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0" name="Сквиркл"/>
            <p:cNvSpPr/>
            <p:nvPr/>
          </p:nvSpPr>
          <p:spPr>
            <a:xfrm>
              <a:off x="3146748" y="125700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1" name="Сквиркл"/>
            <p:cNvSpPr/>
            <p:nvPr/>
          </p:nvSpPr>
          <p:spPr>
            <a:xfrm>
              <a:off x="3776098" y="125700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2" name="Сквиркл"/>
            <p:cNvSpPr/>
            <p:nvPr/>
          </p:nvSpPr>
          <p:spPr>
            <a:xfrm>
              <a:off x="4405446" y="125700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3" name="Сквиркл"/>
            <p:cNvSpPr/>
            <p:nvPr/>
          </p:nvSpPr>
          <p:spPr>
            <a:xfrm>
              <a:off x="5034796" y="125700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4" name="Сквиркл"/>
            <p:cNvSpPr/>
            <p:nvPr/>
          </p:nvSpPr>
          <p:spPr>
            <a:xfrm>
              <a:off x="5664146" y="125700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5" name="Сквиркл"/>
            <p:cNvSpPr/>
            <p:nvPr/>
          </p:nvSpPr>
          <p:spPr>
            <a:xfrm>
              <a:off x="629350" y="188635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6" name="Сквиркл"/>
            <p:cNvSpPr/>
            <p:nvPr/>
          </p:nvSpPr>
          <p:spPr>
            <a:xfrm>
              <a:off x="1258698" y="188635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7" name="Сквиркл"/>
            <p:cNvSpPr/>
            <p:nvPr/>
          </p:nvSpPr>
          <p:spPr>
            <a:xfrm>
              <a:off x="1888049" y="188635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8" name="Сквиркл"/>
            <p:cNvSpPr/>
            <p:nvPr/>
          </p:nvSpPr>
          <p:spPr>
            <a:xfrm>
              <a:off x="2517397" y="188635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69" name="Сквиркл"/>
            <p:cNvSpPr/>
            <p:nvPr/>
          </p:nvSpPr>
          <p:spPr>
            <a:xfrm>
              <a:off x="3146748" y="188635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0" name="Сквиркл"/>
            <p:cNvSpPr/>
            <p:nvPr/>
          </p:nvSpPr>
          <p:spPr>
            <a:xfrm>
              <a:off x="3776098" y="188635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1" name="Сквиркл"/>
            <p:cNvSpPr/>
            <p:nvPr/>
          </p:nvSpPr>
          <p:spPr>
            <a:xfrm>
              <a:off x="4405446" y="188635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2" name="Сквиркл"/>
            <p:cNvSpPr/>
            <p:nvPr/>
          </p:nvSpPr>
          <p:spPr>
            <a:xfrm>
              <a:off x="5034796" y="188635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3" name="Сквиркл"/>
            <p:cNvSpPr/>
            <p:nvPr/>
          </p:nvSpPr>
          <p:spPr>
            <a:xfrm>
              <a:off x="5664146" y="1886358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4" name="Сквиркл"/>
            <p:cNvSpPr/>
            <p:nvPr/>
          </p:nvSpPr>
          <p:spPr>
            <a:xfrm>
              <a:off x="629350" y="251570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5" name="Сквиркл"/>
            <p:cNvSpPr/>
            <p:nvPr/>
          </p:nvSpPr>
          <p:spPr>
            <a:xfrm>
              <a:off x="1258698" y="25157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6" name="Сквиркл"/>
            <p:cNvSpPr/>
            <p:nvPr/>
          </p:nvSpPr>
          <p:spPr>
            <a:xfrm>
              <a:off x="1888049" y="25157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7" name="Сквиркл"/>
            <p:cNvSpPr/>
            <p:nvPr/>
          </p:nvSpPr>
          <p:spPr>
            <a:xfrm>
              <a:off x="2517397" y="25157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8" name="Сквиркл"/>
            <p:cNvSpPr/>
            <p:nvPr/>
          </p:nvSpPr>
          <p:spPr>
            <a:xfrm>
              <a:off x="3146748" y="251570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79" name="Сквиркл"/>
            <p:cNvSpPr/>
            <p:nvPr/>
          </p:nvSpPr>
          <p:spPr>
            <a:xfrm>
              <a:off x="3776098" y="25157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0" name="Сквиркл"/>
            <p:cNvSpPr/>
            <p:nvPr/>
          </p:nvSpPr>
          <p:spPr>
            <a:xfrm>
              <a:off x="4405446" y="25157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1" name="Сквиркл"/>
            <p:cNvSpPr/>
            <p:nvPr/>
          </p:nvSpPr>
          <p:spPr>
            <a:xfrm>
              <a:off x="5034796" y="25157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2" name="Сквиркл"/>
            <p:cNvSpPr/>
            <p:nvPr/>
          </p:nvSpPr>
          <p:spPr>
            <a:xfrm>
              <a:off x="5664146" y="251570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3" name="Сквиркл"/>
            <p:cNvSpPr/>
            <p:nvPr/>
          </p:nvSpPr>
          <p:spPr>
            <a:xfrm>
              <a:off x="629350" y="314336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4" name="Сквиркл"/>
            <p:cNvSpPr/>
            <p:nvPr/>
          </p:nvSpPr>
          <p:spPr>
            <a:xfrm>
              <a:off x="1258698" y="314336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5" name="Сквиркл"/>
            <p:cNvSpPr/>
            <p:nvPr/>
          </p:nvSpPr>
          <p:spPr>
            <a:xfrm>
              <a:off x="1888049" y="314336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6" name="Сквиркл"/>
            <p:cNvSpPr/>
            <p:nvPr/>
          </p:nvSpPr>
          <p:spPr>
            <a:xfrm>
              <a:off x="2517397" y="314336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7" name="Сквиркл"/>
            <p:cNvSpPr/>
            <p:nvPr/>
          </p:nvSpPr>
          <p:spPr>
            <a:xfrm>
              <a:off x="3146748" y="314336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8" name="Сквиркл"/>
            <p:cNvSpPr/>
            <p:nvPr/>
          </p:nvSpPr>
          <p:spPr>
            <a:xfrm>
              <a:off x="3776098" y="314336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89" name="Сквиркл"/>
            <p:cNvSpPr/>
            <p:nvPr/>
          </p:nvSpPr>
          <p:spPr>
            <a:xfrm>
              <a:off x="4405446" y="314336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0" name="Сквиркл"/>
            <p:cNvSpPr/>
            <p:nvPr/>
          </p:nvSpPr>
          <p:spPr>
            <a:xfrm>
              <a:off x="5034796" y="314336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1" name="Сквиркл"/>
            <p:cNvSpPr/>
            <p:nvPr/>
          </p:nvSpPr>
          <p:spPr>
            <a:xfrm>
              <a:off x="5664146" y="314336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2" name="Сквиркл"/>
            <p:cNvSpPr/>
            <p:nvPr/>
          </p:nvSpPr>
          <p:spPr>
            <a:xfrm>
              <a:off x="629350" y="377271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3" name="Сквиркл"/>
            <p:cNvSpPr/>
            <p:nvPr/>
          </p:nvSpPr>
          <p:spPr>
            <a:xfrm>
              <a:off x="1258698" y="377271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4" name="Сквиркл"/>
            <p:cNvSpPr/>
            <p:nvPr/>
          </p:nvSpPr>
          <p:spPr>
            <a:xfrm>
              <a:off x="1888049" y="377271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5" name="Сквиркл"/>
            <p:cNvSpPr/>
            <p:nvPr/>
          </p:nvSpPr>
          <p:spPr>
            <a:xfrm>
              <a:off x="2517397" y="377271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6" name="Сквиркл"/>
            <p:cNvSpPr/>
            <p:nvPr/>
          </p:nvSpPr>
          <p:spPr>
            <a:xfrm>
              <a:off x="3146748" y="377271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7" name="Сквиркл"/>
            <p:cNvSpPr/>
            <p:nvPr/>
          </p:nvSpPr>
          <p:spPr>
            <a:xfrm>
              <a:off x="3776098" y="377271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8" name="Сквиркл"/>
            <p:cNvSpPr/>
            <p:nvPr/>
          </p:nvSpPr>
          <p:spPr>
            <a:xfrm>
              <a:off x="4405446" y="377271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999" name="Сквиркл"/>
            <p:cNvSpPr/>
            <p:nvPr/>
          </p:nvSpPr>
          <p:spPr>
            <a:xfrm>
              <a:off x="5034796" y="377271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0" name="Сквиркл"/>
            <p:cNvSpPr/>
            <p:nvPr/>
          </p:nvSpPr>
          <p:spPr>
            <a:xfrm>
              <a:off x="5664146" y="3772717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1" name="Сквиркл"/>
            <p:cNvSpPr/>
            <p:nvPr/>
          </p:nvSpPr>
          <p:spPr>
            <a:xfrm>
              <a:off x="629350" y="440206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2" name="Сквиркл"/>
            <p:cNvSpPr/>
            <p:nvPr/>
          </p:nvSpPr>
          <p:spPr>
            <a:xfrm>
              <a:off x="1258698" y="44020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3" name="Сквиркл"/>
            <p:cNvSpPr/>
            <p:nvPr/>
          </p:nvSpPr>
          <p:spPr>
            <a:xfrm>
              <a:off x="1888049" y="44020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4" name="Сквиркл"/>
            <p:cNvSpPr/>
            <p:nvPr/>
          </p:nvSpPr>
          <p:spPr>
            <a:xfrm>
              <a:off x="2517397" y="44020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5" name="Сквиркл"/>
            <p:cNvSpPr/>
            <p:nvPr/>
          </p:nvSpPr>
          <p:spPr>
            <a:xfrm>
              <a:off x="3146748" y="440206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6" name="Сквиркл"/>
            <p:cNvSpPr/>
            <p:nvPr/>
          </p:nvSpPr>
          <p:spPr>
            <a:xfrm>
              <a:off x="3776098" y="44020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7" name="Сквиркл"/>
            <p:cNvSpPr/>
            <p:nvPr/>
          </p:nvSpPr>
          <p:spPr>
            <a:xfrm>
              <a:off x="4405446" y="44020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8" name="Сквиркл"/>
            <p:cNvSpPr/>
            <p:nvPr/>
          </p:nvSpPr>
          <p:spPr>
            <a:xfrm>
              <a:off x="5034796" y="44020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09" name="Сквиркл"/>
            <p:cNvSpPr/>
            <p:nvPr/>
          </p:nvSpPr>
          <p:spPr>
            <a:xfrm>
              <a:off x="5664146" y="44020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0" name="Сквиркл"/>
            <p:cNvSpPr/>
            <p:nvPr/>
          </p:nvSpPr>
          <p:spPr>
            <a:xfrm>
              <a:off x="629350" y="503141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1" name="Сквиркл"/>
            <p:cNvSpPr/>
            <p:nvPr/>
          </p:nvSpPr>
          <p:spPr>
            <a:xfrm>
              <a:off x="1258698" y="503141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2" name="Сквиркл"/>
            <p:cNvSpPr/>
            <p:nvPr/>
          </p:nvSpPr>
          <p:spPr>
            <a:xfrm>
              <a:off x="1888049" y="503141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3" name="Сквиркл"/>
            <p:cNvSpPr/>
            <p:nvPr/>
          </p:nvSpPr>
          <p:spPr>
            <a:xfrm>
              <a:off x="2517397" y="503141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4" name="Сквиркл"/>
            <p:cNvSpPr/>
            <p:nvPr/>
          </p:nvSpPr>
          <p:spPr>
            <a:xfrm>
              <a:off x="3146748" y="503141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5" name="Сквиркл"/>
            <p:cNvSpPr/>
            <p:nvPr/>
          </p:nvSpPr>
          <p:spPr>
            <a:xfrm>
              <a:off x="3776098" y="503141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6" name="Сквиркл"/>
            <p:cNvSpPr/>
            <p:nvPr/>
          </p:nvSpPr>
          <p:spPr>
            <a:xfrm>
              <a:off x="4405446" y="503141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7" name="Сквиркл"/>
            <p:cNvSpPr/>
            <p:nvPr/>
          </p:nvSpPr>
          <p:spPr>
            <a:xfrm>
              <a:off x="5034796" y="503141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8" name="Сквиркл"/>
            <p:cNvSpPr/>
            <p:nvPr/>
          </p:nvSpPr>
          <p:spPr>
            <a:xfrm>
              <a:off x="5664146" y="503141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19" name="Сквиркл"/>
            <p:cNvSpPr/>
            <p:nvPr/>
          </p:nvSpPr>
          <p:spPr>
            <a:xfrm>
              <a:off x="629350" y="566076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0" name="Сквиркл"/>
            <p:cNvSpPr/>
            <p:nvPr/>
          </p:nvSpPr>
          <p:spPr>
            <a:xfrm>
              <a:off x="1258698" y="56607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1" name="Сквиркл"/>
            <p:cNvSpPr/>
            <p:nvPr/>
          </p:nvSpPr>
          <p:spPr>
            <a:xfrm>
              <a:off x="1888049" y="56607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2" name="Сквиркл"/>
            <p:cNvSpPr/>
            <p:nvPr/>
          </p:nvSpPr>
          <p:spPr>
            <a:xfrm>
              <a:off x="2517397" y="56607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3" name="Сквиркл"/>
            <p:cNvSpPr/>
            <p:nvPr/>
          </p:nvSpPr>
          <p:spPr>
            <a:xfrm>
              <a:off x="3146748" y="566076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4" name="Сквиркл"/>
            <p:cNvSpPr/>
            <p:nvPr/>
          </p:nvSpPr>
          <p:spPr>
            <a:xfrm>
              <a:off x="3776098" y="56607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5" name="Сквиркл"/>
            <p:cNvSpPr/>
            <p:nvPr/>
          </p:nvSpPr>
          <p:spPr>
            <a:xfrm>
              <a:off x="4405446" y="56607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6" name="Сквиркл"/>
            <p:cNvSpPr/>
            <p:nvPr/>
          </p:nvSpPr>
          <p:spPr>
            <a:xfrm>
              <a:off x="5034796" y="56607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7" name="Сквиркл"/>
            <p:cNvSpPr/>
            <p:nvPr/>
          </p:nvSpPr>
          <p:spPr>
            <a:xfrm>
              <a:off x="5664146" y="5660766"/>
              <a:ext cx="586636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8" name="Сквиркл"/>
            <p:cNvSpPr/>
            <p:nvPr/>
          </p:nvSpPr>
          <p:spPr>
            <a:xfrm>
              <a:off x="0" y="627659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29" name="Сквиркл"/>
            <p:cNvSpPr/>
            <p:nvPr/>
          </p:nvSpPr>
          <p:spPr>
            <a:xfrm>
              <a:off x="0" y="125700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0" name="Сквиркл"/>
            <p:cNvSpPr/>
            <p:nvPr/>
          </p:nvSpPr>
          <p:spPr>
            <a:xfrm>
              <a:off x="0" y="1886358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1" name="Сквиркл"/>
            <p:cNvSpPr/>
            <p:nvPr/>
          </p:nvSpPr>
          <p:spPr>
            <a:xfrm>
              <a:off x="0" y="251570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2" name="Сквиркл"/>
            <p:cNvSpPr/>
            <p:nvPr/>
          </p:nvSpPr>
          <p:spPr>
            <a:xfrm>
              <a:off x="0" y="314336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3" name="Сквиркл"/>
            <p:cNvSpPr/>
            <p:nvPr/>
          </p:nvSpPr>
          <p:spPr>
            <a:xfrm>
              <a:off x="0" y="3772717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4" name="Сквиркл"/>
            <p:cNvSpPr/>
            <p:nvPr/>
          </p:nvSpPr>
          <p:spPr>
            <a:xfrm>
              <a:off x="0" y="440206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5" name="Сквиркл"/>
            <p:cNvSpPr/>
            <p:nvPr/>
          </p:nvSpPr>
          <p:spPr>
            <a:xfrm>
              <a:off x="0" y="503141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6" name="Сквиркл"/>
            <p:cNvSpPr/>
            <p:nvPr/>
          </p:nvSpPr>
          <p:spPr>
            <a:xfrm>
              <a:off x="0" y="5660766"/>
              <a:ext cx="586635" cy="586636"/>
            </a:xfrm>
            <a:prstGeom prst="roundRect">
              <a:avLst>
                <a:gd name="adj" fmla="val 9636"/>
              </a:avLst>
            </a:prstGeom>
            <a:solidFill>
              <a:srgbClr val="99999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7" name="Сквиркл"/>
            <p:cNvSpPr/>
            <p:nvPr/>
          </p:nvSpPr>
          <p:spPr>
            <a:xfrm>
              <a:off x="629350" y="0"/>
              <a:ext cx="586635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8" name="Сквиркл"/>
            <p:cNvSpPr/>
            <p:nvPr/>
          </p:nvSpPr>
          <p:spPr>
            <a:xfrm>
              <a:off x="1258698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39" name="Сквиркл"/>
            <p:cNvSpPr/>
            <p:nvPr/>
          </p:nvSpPr>
          <p:spPr>
            <a:xfrm>
              <a:off x="1888049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40" name="Сквиркл"/>
            <p:cNvSpPr/>
            <p:nvPr/>
          </p:nvSpPr>
          <p:spPr>
            <a:xfrm>
              <a:off x="2517397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41" name="Сквиркл"/>
            <p:cNvSpPr/>
            <p:nvPr/>
          </p:nvSpPr>
          <p:spPr>
            <a:xfrm>
              <a:off x="3146748" y="0"/>
              <a:ext cx="586635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42" name="Сквиркл"/>
            <p:cNvSpPr/>
            <p:nvPr/>
          </p:nvSpPr>
          <p:spPr>
            <a:xfrm>
              <a:off x="3776098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43" name="Сквиркл"/>
            <p:cNvSpPr/>
            <p:nvPr/>
          </p:nvSpPr>
          <p:spPr>
            <a:xfrm>
              <a:off x="4405446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44" name="Сквиркл"/>
            <p:cNvSpPr/>
            <p:nvPr/>
          </p:nvSpPr>
          <p:spPr>
            <a:xfrm>
              <a:off x="5034796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45" name="Сквиркл"/>
            <p:cNvSpPr/>
            <p:nvPr/>
          </p:nvSpPr>
          <p:spPr>
            <a:xfrm>
              <a:off x="5664146" y="0"/>
              <a:ext cx="586636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1046" name="Сквиркл"/>
            <p:cNvSpPr/>
            <p:nvPr/>
          </p:nvSpPr>
          <p:spPr>
            <a:xfrm>
              <a:off x="0" y="0"/>
              <a:ext cx="586635" cy="586635"/>
            </a:xfrm>
            <a:prstGeom prst="roundRect">
              <a:avLst>
                <a:gd name="adj" fmla="val 9636"/>
              </a:avLst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42937">
                <a:lnSpc>
                  <a:spcPct val="80000"/>
                </a:lnSpc>
                <a:spcBef>
                  <a:spcPts val="770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sp>
        <p:nvSpPr>
          <p:cNvPr id="1048" name="Сбор и анализ данных…"/>
          <p:cNvSpPr txBox="1"/>
          <p:nvPr/>
        </p:nvSpPr>
        <p:spPr>
          <a:xfrm>
            <a:off x="4861645" y="9587810"/>
            <a:ext cx="4918914" cy="1423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Сбор и анализ данных </a:t>
            </a:r>
          </a:p>
          <a:p>
            <a:r>
              <a:t>о своей организации</a:t>
            </a:r>
          </a:p>
        </p:txBody>
      </p:sp>
      <p:sp>
        <p:nvSpPr>
          <p:cNvPr id="1049" name="Результаты научных исследований,…"/>
          <p:cNvSpPr txBox="1"/>
          <p:nvPr/>
        </p:nvSpPr>
        <p:spPr>
          <a:xfrm>
            <a:off x="13420845" y="9587810"/>
            <a:ext cx="8135317" cy="1423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Результаты научных исследований, </a:t>
            </a:r>
          </a:p>
          <a:p>
            <a:r>
              <a:t>экспертно-аналитические материалы</a:t>
            </a:r>
          </a:p>
        </p:txBody>
      </p:sp>
      <p:sp>
        <p:nvSpPr>
          <p:cNvPr id="1050" name="2 источника доказательного управления"/>
          <p:cNvSpPr txBox="1">
            <a:spLocks noGrp="1"/>
          </p:cNvSpPr>
          <p:nvPr>
            <p:ph type="title" idx="4294967295"/>
          </p:nvPr>
        </p:nvSpPr>
        <p:spPr>
          <a:xfrm>
            <a:off x="1689099" y="374371"/>
            <a:ext cx="21005803" cy="1459436"/>
          </a:xfrm>
          <a:prstGeom prst="rect">
            <a:avLst/>
          </a:prstGeom>
        </p:spPr>
        <p:txBody>
          <a:bodyPr/>
          <a:lstStyle>
            <a:lvl1pPr algn="l" defTabSz="673655">
              <a:lnSpc>
                <a:spcPct val="90000"/>
              </a:lnSpc>
              <a:defRPr sz="656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2 источника доказательного управления </a:t>
            </a:r>
          </a:p>
        </p:txBody>
      </p:sp>
      <p:sp>
        <p:nvSpPr>
          <p:cNvPr id="1051" name="+"/>
          <p:cNvSpPr txBox="1"/>
          <p:nvPr/>
        </p:nvSpPr>
        <p:spPr>
          <a:xfrm>
            <a:off x="11912173" y="5040268"/>
            <a:ext cx="75702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800" b="1"/>
            </a:lvl1pPr>
          </a:lstStyle>
          <a:p>
            <a:r>
              <a:t>+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Снимок экрана 2021-12-08 в 20.29.25.png" descr="Снимок экрана 2021-12-08 в 20.29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991" y="2105656"/>
            <a:ext cx="13296753" cy="8642891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Action Resear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Action Research </a:t>
            </a:r>
          </a:p>
        </p:txBody>
      </p:sp>
      <p:sp>
        <p:nvSpPr>
          <p:cNvPr id="1055" name="процедура, в которой участники некоторой социальной системы вовлекаются в процесс сбора данных о самих себе с целью осуществления коррекционной или развивающей деятельности"/>
          <p:cNvSpPr txBox="1">
            <a:spLocks noGrp="1"/>
          </p:cNvSpPr>
          <p:nvPr>
            <p:ph type="body" sz="half" idx="1"/>
          </p:nvPr>
        </p:nvSpPr>
        <p:spPr>
          <a:xfrm>
            <a:off x="1534299" y="2209800"/>
            <a:ext cx="10270634" cy="9296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процедура, в которой участники некоторой социальной системы вовлекаются в процесс сбора данных о самих себе с целью осуществления коррекционной или развивающей деятельности</a:t>
            </a:r>
          </a:p>
        </p:txBody>
      </p:sp>
      <p:sp>
        <p:nvSpPr>
          <p:cNvPr id="1056" name="Уолтерс-Адамс, 2006"/>
          <p:cNvSpPr txBox="1"/>
          <p:nvPr/>
        </p:nvSpPr>
        <p:spPr>
          <a:xfrm>
            <a:off x="16280472" y="11277233"/>
            <a:ext cx="457921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Уолтерс-Адамс, 2006</a:t>
            </a:r>
          </a:p>
        </p:txBody>
      </p:sp>
      <p:sp>
        <p:nvSpPr>
          <p:cNvPr id="1057" name="Исследование в действии"/>
          <p:cNvSpPr txBox="1"/>
          <p:nvPr/>
        </p:nvSpPr>
        <p:spPr>
          <a:xfrm>
            <a:off x="1829352" y="2356581"/>
            <a:ext cx="77819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000">
                <a:solidFill>
                  <a:srgbClr val="0096FF"/>
                </a:solidFill>
              </a:defRPr>
            </a:lvl1pPr>
          </a:lstStyle>
          <a:p>
            <a:r>
              <a:t>Исследование в действии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Lesson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Lesson Study</a:t>
            </a:r>
          </a:p>
        </p:txBody>
      </p:sp>
      <p:sp>
        <p:nvSpPr>
          <p:cNvPr id="1060" name="педагогический подход, представляющий собой особую форму «Исследования в действии» на уроках, способствующую совершенствованию знаний в области учительской практики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педагогический подход, представляющий собой особую форму «Исследования в действии» на уроках, способствующую совершенствованию знаний в области учительской практики. </a:t>
            </a:r>
          </a:p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Подход основан в Японии в 70-х годах 19-го столетия, опередив примерно на 70 лет используемый на Западе подход «Исследование в действии». </a:t>
            </a:r>
          </a:p>
        </p:txBody>
      </p:sp>
      <p:sp>
        <p:nvSpPr>
          <p:cNvPr id="1061" name="Изучение урока"/>
          <p:cNvSpPr txBox="1"/>
          <p:nvPr/>
        </p:nvSpPr>
        <p:spPr>
          <a:xfrm>
            <a:off x="1782549" y="2333180"/>
            <a:ext cx="484505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000">
                <a:solidFill>
                  <a:srgbClr val="0096FF"/>
                </a:solidFill>
              </a:defRPr>
            </a:lvl1pPr>
          </a:lstStyle>
          <a:p>
            <a:r>
              <a:t>Изучение урока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Снимок экрана 2021-11-10 в 04.40.34.png" descr="Снимок экрана 2021-11-10 в 04.40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931" y="231279"/>
            <a:ext cx="16822758" cy="13630321"/>
          </a:xfrm>
          <a:prstGeom prst="rect">
            <a:avLst/>
          </a:prstGeom>
          <a:ln w="12700">
            <a:miter lim="400000"/>
          </a:ln>
        </p:spPr>
      </p:pic>
      <p:sp>
        <p:nvSpPr>
          <p:cNvPr id="1064" name="Методология Lesson Study"/>
          <p:cNvSpPr txBox="1">
            <a:spLocks noGrp="1"/>
          </p:cNvSpPr>
          <p:nvPr>
            <p:ph type="title"/>
          </p:nvPr>
        </p:nvSpPr>
        <p:spPr>
          <a:xfrm>
            <a:off x="219276" y="8950621"/>
            <a:ext cx="7804180" cy="2286001"/>
          </a:xfrm>
          <a:prstGeom prst="rect">
            <a:avLst/>
          </a:prstGeom>
        </p:spPr>
        <p:txBody>
          <a:bodyPr/>
          <a:lstStyle>
            <a:lvl1pPr algn="l" defTabSz="681870">
              <a:lnSpc>
                <a:spcPct val="90000"/>
              </a:lnSpc>
              <a:defRPr sz="664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Методология Lesson Study</a:t>
            </a:r>
          </a:p>
        </p:txBody>
      </p:sp>
      <p:sp>
        <p:nvSpPr>
          <p:cNvPr id="1065" name="Текст"/>
          <p:cNvSpPr txBox="1"/>
          <p:nvPr/>
        </p:nvSpPr>
        <p:spPr>
          <a:xfrm>
            <a:off x="10662455" y="12727043"/>
            <a:ext cx="22021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3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</a:t>
            </a:r>
          </a:p>
        </p:txBody>
      </p:sp>
      <p:sp>
        <p:nvSpPr>
          <p:cNvPr id="1066" name="http://figym.kz/uploads/LS_tpp.pdf"/>
          <p:cNvSpPr txBox="1"/>
          <p:nvPr/>
        </p:nvSpPr>
        <p:spPr>
          <a:xfrm>
            <a:off x="1518022" y="13135254"/>
            <a:ext cx="3890888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http://figym.kz/uploads/LS_tpp.pdf</a:t>
            </a:r>
          </a:p>
        </p:txBody>
      </p:sp>
      <p:sp>
        <p:nvSpPr>
          <p:cNvPr id="1067" name="500+ Перезагрузка методической работы школы…"/>
          <p:cNvSpPr txBox="1"/>
          <p:nvPr/>
        </p:nvSpPr>
        <p:spPr>
          <a:xfrm>
            <a:off x="651883" y="12354936"/>
            <a:ext cx="5623167" cy="57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825500">
              <a:spcBef>
                <a:spcPts val="0"/>
              </a:spcBef>
              <a:defRPr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500+ Перезагрузка методической работы школы</a:t>
            </a:r>
          </a:p>
          <a:p>
            <a:pPr defTabSz="825500">
              <a:spcBef>
                <a:spcPts val="0"/>
              </a:spcBef>
              <a:defRPr sz="1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u="sng">
                <a:hlinkClick r:id="rId3"/>
              </a:rPr>
              <a:t>https://www.youtube.com/watch?v=LEbpTFAN08Q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Снимок экрана 2021-11-10 в 04.14.51.png" descr="Снимок экрана 2021-11-10 в 04.14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832" y="-480523"/>
            <a:ext cx="18805537" cy="1395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0" name="Модели ПОС и КОУч"/>
          <p:cNvSpPr txBox="1">
            <a:spLocks noGrp="1"/>
          </p:cNvSpPr>
          <p:nvPr>
            <p:ph type="title" idx="4294967295"/>
          </p:nvPr>
        </p:nvSpPr>
        <p:spPr>
          <a:xfrm>
            <a:off x="798117" y="8746982"/>
            <a:ext cx="6824043" cy="1904942"/>
          </a:xfrm>
          <a:prstGeom prst="rect">
            <a:avLst/>
          </a:prstGeom>
        </p:spPr>
        <p:txBody>
          <a:bodyPr/>
          <a:lstStyle>
            <a:lvl1pPr algn="l" defTabSz="558641">
              <a:lnSpc>
                <a:spcPct val="90000"/>
              </a:lnSpc>
              <a:defRPr sz="544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rPr dirty="0" err="1"/>
              <a:t>Модели</a:t>
            </a:r>
            <a:r>
              <a:rPr dirty="0"/>
              <a:t> ПОС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КОУч</a:t>
            </a:r>
            <a:endParaRPr dirty="0"/>
          </a:p>
        </p:txBody>
      </p:sp>
      <p:sp>
        <p:nvSpPr>
          <p:cNvPr id="1071" name="500+ Модель профессионального развития педагога…"/>
          <p:cNvSpPr txBox="1"/>
          <p:nvPr/>
        </p:nvSpPr>
        <p:spPr>
          <a:xfrm>
            <a:off x="1441176" y="12661644"/>
            <a:ext cx="5537925" cy="60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spcBef>
                <a:spcPts val="0"/>
              </a:spcBef>
              <a:defRPr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500+ </a:t>
            </a:r>
            <a:r>
              <a:rPr dirty="0" err="1"/>
              <a:t>Модель</a:t>
            </a:r>
            <a:r>
              <a:rPr dirty="0"/>
              <a:t> </a:t>
            </a:r>
            <a:r>
              <a:rPr dirty="0" err="1"/>
              <a:t>профессионального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педагога</a:t>
            </a:r>
            <a:endParaRPr dirty="0"/>
          </a:p>
          <a:p>
            <a:pPr algn="ctr" defTabSz="825500">
              <a:spcBef>
                <a:spcPts val="0"/>
              </a:spcBef>
              <a:defRPr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https://</a:t>
            </a:r>
            <a:r>
              <a:rPr dirty="0" err="1"/>
              <a:t>www.youtube.com</a:t>
            </a:r>
            <a:r>
              <a:rPr dirty="0"/>
              <a:t>/</a:t>
            </a:r>
            <a:r>
              <a:rPr dirty="0" err="1"/>
              <a:t>watch?v</a:t>
            </a:r>
            <a:r>
              <a:rPr dirty="0"/>
              <a:t>=Egx-f_OXEm8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EEB984-751E-AA44-83DA-F4E7CD13542B}"/>
              </a:ext>
            </a:extLst>
          </p:cNvPr>
          <p:cNvSpPr txBox="1"/>
          <p:nvPr/>
        </p:nvSpPr>
        <p:spPr>
          <a:xfrm>
            <a:off x="12935479" y="7559898"/>
            <a:ext cx="1403796" cy="733534"/>
          </a:xfrm>
          <a:prstGeom prst="rect">
            <a:avLst/>
          </a:prstGeom>
          <a:solidFill>
            <a:srgbClr val="E396F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2C323D"/>
                </a:solidFill>
                <a:effectLst/>
                <a:uFillTx/>
                <a:latin typeface="+mn-lt"/>
                <a:ea typeface="+mn-ea"/>
                <a:cs typeface="+mn-cs"/>
                <a:sym typeface="Avenir Next Regular"/>
              </a:rPr>
              <a:t>Обучающаяся группа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D4B70-B0B2-1C41-A290-15EABC883BF6}"/>
              </a:ext>
            </a:extLst>
          </p:cNvPr>
          <p:cNvSpPr txBox="1"/>
          <p:nvPr/>
        </p:nvSpPr>
        <p:spPr>
          <a:xfrm>
            <a:off x="17165560" y="7559898"/>
            <a:ext cx="1403796" cy="733534"/>
          </a:xfrm>
          <a:prstGeom prst="rect">
            <a:avLst/>
          </a:prstGeom>
          <a:solidFill>
            <a:srgbClr val="E396F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2C323D"/>
                </a:solidFill>
                <a:effectLst/>
                <a:uFillTx/>
                <a:latin typeface="+mn-lt"/>
                <a:ea typeface="+mn-ea"/>
                <a:cs typeface="+mn-cs"/>
                <a:sym typeface="Avenir Next Regular"/>
              </a:rPr>
              <a:t>Обучающаяся группа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05A57-5F86-394D-99C0-FB860FD26D81}"/>
              </a:ext>
            </a:extLst>
          </p:cNvPr>
          <p:cNvSpPr txBox="1"/>
          <p:nvPr/>
        </p:nvSpPr>
        <p:spPr>
          <a:xfrm>
            <a:off x="14927411" y="7559898"/>
            <a:ext cx="1403796" cy="733534"/>
          </a:xfrm>
          <a:prstGeom prst="rect">
            <a:avLst/>
          </a:prstGeom>
          <a:solidFill>
            <a:srgbClr val="E396F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2C323D"/>
                </a:solidFill>
                <a:effectLst/>
                <a:uFillTx/>
                <a:latin typeface="+mn-lt"/>
                <a:ea typeface="+mn-ea"/>
                <a:cs typeface="+mn-cs"/>
                <a:sym typeface="Avenir Next Regular"/>
              </a:rPr>
              <a:t>Обучающаяся группа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Фигура"/>
          <p:cNvSpPr>
            <a:spLocks noGrp="1"/>
          </p:cNvSpPr>
          <p:nvPr>
            <p:ph type="body" idx="21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74" name="Фигура"/>
          <p:cNvSpPr>
            <a:spLocks noGrp="1"/>
          </p:cNvSpPr>
          <p:nvPr>
            <p:ph type="body" idx="22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75" name="Фигура"/>
          <p:cNvSpPr>
            <a:spLocks noGrp="1"/>
          </p:cNvSpPr>
          <p:nvPr>
            <p:ph type="body" idx="2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76" name="Фигура"/>
          <p:cNvSpPr>
            <a:spLocks noGrp="1"/>
          </p:cNvSpPr>
          <p:nvPr>
            <p:ph type="body" idx="24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77" name="A"/>
          <p:cNvSpPr txBox="1"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</a:t>
            </a:r>
          </a:p>
        </p:txBody>
      </p:sp>
      <p:sp>
        <p:nvSpPr>
          <p:cNvPr id="1078" name="Тренды в управлении  образованием"/>
          <p:cNvSpPr txBox="1">
            <a:spLocks noGrp="1"/>
          </p:cNvSpPr>
          <p:nvPr>
            <p:ph type="title"/>
          </p:nvPr>
        </p:nvSpPr>
        <p:spPr>
          <a:xfrm>
            <a:off x="2340990" y="1142744"/>
            <a:ext cx="20625695" cy="206074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Тренды в управлении  образованием</a:t>
            </a:r>
          </a:p>
        </p:txBody>
      </p:sp>
      <p:sp>
        <p:nvSpPr>
          <p:cNvPr id="107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1080" name="C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</a:t>
            </a:r>
          </a:p>
        </p:txBody>
      </p:sp>
      <p:sp>
        <p:nvSpPr>
          <p:cNvPr id="1081" name="B"/>
          <p:cNvSpPr txBox="1">
            <a:spLocks noGrp="1"/>
          </p:cNvSpPr>
          <p:nvPr>
            <p:ph type="body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</a:t>
            </a:r>
          </a:p>
        </p:txBody>
      </p:sp>
      <p:sp>
        <p:nvSpPr>
          <p:cNvPr id="1082" name="D"/>
          <p:cNvSpPr txBox="1"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</a:t>
            </a:r>
          </a:p>
        </p:txBody>
      </p:sp>
      <p:sp>
        <p:nvSpPr>
          <p:cNvPr id="1083" name="Педагогическое лидерство"/>
          <p:cNvSpPr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Педагогическое лидерство</a:t>
            </a:r>
          </a:p>
        </p:txBody>
      </p:sp>
      <p:sp>
        <p:nvSpPr>
          <p:cNvPr id="1084" name="«Верните директора в образовательный процесс»…"/>
          <p:cNvSpPr>
            <a:spLocks noGrp="1"/>
          </p:cNvSpPr>
          <p:nvPr>
            <p:ph type="body" idx="30"/>
          </p:nvPr>
        </p:nvSpPr>
        <p:spPr>
          <a:xfrm>
            <a:off x="2540000" y="5078483"/>
            <a:ext cx="5715000" cy="33852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«Верните директора в образовательный процесс»</a:t>
            </a:r>
          </a:p>
          <a:p>
            <a:pPr>
              <a:spcBef>
                <a:spcPts val="0"/>
              </a:spcBef>
            </a:pPr>
            <a:r>
              <a:t>Коллективная эффективность Распределенное лидерство</a:t>
            </a:r>
          </a:p>
        </p:txBody>
      </p:sp>
      <p:sp>
        <p:nvSpPr>
          <p:cNvPr id="1085" name="Гуманитарные технологии управления"/>
          <p:cNvSpPr>
            <a:spLocks noGrp="1"/>
          </p:cNvSpPr>
          <p:nvPr>
            <p:ph type="body" idx="31"/>
          </p:nvPr>
        </p:nvSpPr>
        <p:spPr>
          <a:xfrm>
            <a:off x="16129000" y="3560436"/>
            <a:ext cx="6178565" cy="1339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Гуманитарные технологии управления</a:t>
            </a:r>
          </a:p>
        </p:txBody>
      </p:sp>
      <p:sp>
        <p:nvSpPr>
          <p:cNvPr id="1086" name="«Управлять овцами» или «пасти котов»…"/>
          <p:cNvSpPr>
            <a:spLocks noGrp="1"/>
          </p:cNvSpPr>
          <p:nvPr>
            <p:ph type="body" idx="32"/>
          </p:nvPr>
        </p:nvSpPr>
        <p:spPr>
          <a:xfrm>
            <a:off x="16129000" y="5078483"/>
            <a:ext cx="5715000" cy="2060744"/>
          </a:xfrm>
          <a:prstGeom prst="rect">
            <a:avLst/>
          </a:prstGeom>
        </p:spPr>
        <p:txBody>
          <a:bodyPr/>
          <a:lstStyle/>
          <a:p>
            <a:r>
              <a:t>«Управлять овцами» или «пасти котов»</a:t>
            </a:r>
          </a:p>
          <a:p>
            <a:r>
              <a:t>«Оранжевые организации»</a:t>
            </a:r>
          </a:p>
        </p:txBody>
      </p:sp>
      <p:sp>
        <p:nvSpPr>
          <p:cNvPr id="1087" name="Доказательное управление"/>
          <p:cNvSpPr>
            <a:spLocks noGrp="1"/>
          </p:cNvSpPr>
          <p:nvPr>
            <p:ph type="body" idx="33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Доказательное управление</a:t>
            </a:r>
          </a:p>
        </p:txBody>
      </p:sp>
      <p:sp>
        <p:nvSpPr>
          <p:cNvPr id="1088" name="Data…"/>
          <p:cNvSpPr>
            <a:spLocks noGrp="1"/>
          </p:cNvSpPr>
          <p:nvPr>
            <p:ph type="body" idx="34"/>
          </p:nvPr>
        </p:nvSpPr>
        <p:spPr>
          <a:xfrm>
            <a:off x="2540000" y="10544968"/>
            <a:ext cx="5715000" cy="27528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Data</a:t>
            </a:r>
          </a:p>
          <a:p>
            <a:pPr>
              <a:spcBef>
                <a:spcPts val="0"/>
              </a:spcBef>
            </a:pPr>
            <a:r>
              <a:t>Action Research</a:t>
            </a:r>
          </a:p>
          <a:p>
            <a:pPr>
              <a:spcBef>
                <a:spcPts val="0"/>
              </a:spcBef>
            </a:pPr>
            <a:r>
              <a:t>Learning Study </a:t>
            </a:r>
          </a:p>
          <a:p>
            <a:pPr>
              <a:spcBef>
                <a:spcPts val="0"/>
              </a:spcBef>
            </a:pPr>
            <a:r>
              <a:t>ПОСП, КОУч</a:t>
            </a:r>
          </a:p>
        </p:txBody>
      </p:sp>
      <p:sp>
        <p:nvSpPr>
          <p:cNvPr id="1089" name="Контексты…"/>
          <p:cNvSpPr>
            <a:spLocks noGrp="1"/>
          </p:cNvSpPr>
          <p:nvPr>
            <p:ph type="body" idx="3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Контексты </a:t>
            </a:r>
          </a:p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Hidden Curriculum </a:t>
            </a:r>
          </a:p>
        </p:txBody>
      </p:sp>
      <p:sp>
        <p:nvSpPr>
          <p:cNvPr id="1090" name="Целостный образовательный процесс≠учебный процесс"/>
          <p:cNvSpPr>
            <a:spLocks noGrp="1"/>
          </p:cNvSpPr>
          <p:nvPr>
            <p:ph type="body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Целостный образовательный процесс≠учебный процесс</a:t>
            </a:r>
          </a:p>
        </p:txBody>
      </p:sp>
      <p:sp>
        <p:nvSpPr>
          <p:cNvPr id="1091" name="Slide #"/>
          <p:cNvSpPr txBox="1">
            <a:spLocks noGrp="1"/>
          </p:cNvSpPr>
          <p:nvPr>
            <p:ph type="body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Прямоугольник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pic>
        <p:nvPicPr>
          <p:cNvPr id="1094" name="Изображение" descr="Изображение"/>
          <p:cNvPicPr>
            <a:picLocks noGrp="1" noChangeAspect="1"/>
          </p:cNvPicPr>
          <p:nvPr>
            <p:ph type="pic" idx="22"/>
          </p:nvPr>
        </p:nvPicPr>
        <p:blipFill>
          <a:blip r:embed="rId2">
            <a:alphaModFix amt="13980"/>
          </a:blip>
          <a:srcRect l="45431" t="21" r="14456" b="21"/>
          <a:stretch>
            <a:fillRect/>
          </a:stretch>
        </p:blipFill>
        <p:spPr>
          <a:xfrm>
            <a:off x="2536508" y="6612"/>
            <a:ext cx="7620001" cy="13709389"/>
          </a:xfrm>
          <a:prstGeom prst="rect">
            <a:avLst/>
          </a:prstGeom>
        </p:spPr>
      </p:pic>
      <p:sp>
        <p:nvSpPr>
          <p:cNvPr id="1095" name="Прямоугольник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96" name="В педагогическом процессе"/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 педагогическом процессе</a:t>
            </a:r>
          </a:p>
        </p:txBody>
      </p:sp>
      <p:sp>
        <p:nvSpPr>
          <p:cNvPr id="1097" name="Есть сторона «вынудительная», а есть сторона «свободная» (П.Ф.Каптерев)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Есть сторона «вынудительная», а есть сторона «свободная» (П.Ф.Каптерев)</a:t>
            </a:r>
          </a:p>
        </p:txBody>
      </p:sp>
      <p:sp>
        <p:nvSpPr>
          <p:cNvPr id="1098" name="Контексты…"/>
          <p:cNvSpPr txBox="1">
            <a:spLocks noGrp="1"/>
          </p:cNvSpPr>
          <p:nvPr>
            <p:ph type="title"/>
          </p:nvPr>
        </p:nvSpPr>
        <p:spPr>
          <a:xfrm>
            <a:off x="11938892" y="1452151"/>
            <a:ext cx="9905108" cy="3571876"/>
          </a:xfrm>
          <a:prstGeom prst="rect">
            <a:avLst/>
          </a:prstGeom>
        </p:spPr>
        <p:txBody>
          <a:bodyPr/>
          <a:lstStyle/>
          <a:p>
            <a:r>
              <a:t>Контексты </a:t>
            </a:r>
          </a:p>
          <a:p>
            <a:r>
              <a:t>Hidden Curriculum </a:t>
            </a:r>
          </a:p>
        </p:txBody>
      </p:sp>
      <p:sp>
        <p:nvSpPr>
          <p:cNvPr id="1099" name="“Реальная система шире и богаче формальной: она включает в себя не только уроки,…"/>
          <p:cNvSpPr txBox="1">
            <a:spLocks noGrp="1"/>
          </p:cNvSpPr>
          <p:nvPr>
            <p:ph type="body" sz="quarter" idx="1"/>
          </p:nvPr>
        </p:nvSpPr>
        <p:spPr>
          <a:xfrm>
            <a:off x="15849703" y="6072187"/>
            <a:ext cx="7899755" cy="586368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"/>
              </a:spcBef>
              <a:defRPr sz="3100"/>
            </a:pPr>
            <a:r>
              <a:t>“Реальная система шире и богаче формальной: она включает в себя не только уроки,</a:t>
            </a:r>
          </a:p>
          <a:p>
            <a:pPr>
              <a:spcBef>
                <a:spcPts val="100"/>
              </a:spcBef>
              <a:defRPr sz="3100"/>
            </a:pPr>
            <a:r>
              <a:t>факультативы, внеклассные мероприятия, но и все иные, порой трудноуловимые, но</a:t>
            </a:r>
          </a:p>
          <a:p>
            <a:pPr>
              <a:spcBef>
                <a:spcPts val="100"/>
              </a:spcBef>
              <a:defRPr sz="3100"/>
            </a:pPr>
            <a:r>
              <a:t>очень важные для развития личности влияния, которые данная школа, находящиеся в ней</a:t>
            </a:r>
          </a:p>
          <a:p>
            <a:pPr>
              <a:spcBef>
                <a:spcPts val="100"/>
              </a:spcBef>
              <a:defRPr sz="3100"/>
            </a:pPr>
            <a:r>
              <a:t>люди (дети и взрослые) оказывают на учащихся”</a:t>
            </a:r>
          </a:p>
        </p:txBody>
      </p:sp>
      <p:sp>
        <p:nvSpPr>
          <p:cNvPr id="1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1101" name="Slide #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447" y="2374900"/>
            <a:ext cx="109601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4" name="Неявные реальности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Неявные реальности</a:t>
            </a:r>
          </a:p>
        </p:txBody>
      </p:sp>
      <p:sp>
        <p:nvSpPr>
          <p:cNvPr id="1105" name="Hidden Curriculum - «скрытый учебный план» (А.Н.Тубельский)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521444" cy="853586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Hidden Curriculum - «скрытый учебный план» (А.Н.Тубельский)</a:t>
            </a:r>
          </a:p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«Рассол» (В.А. Караковский)</a:t>
            </a:r>
          </a:p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Контексты образования (И.Д. Фрумин)</a:t>
            </a:r>
          </a:p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t>Поэзис практики педагогической (М.Н. Невзоров)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" name="Двухмерная столбчатая диаграмма"/>
          <p:cNvGraphicFramePr/>
          <p:nvPr/>
        </p:nvGraphicFramePr>
        <p:xfrm>
          <a:off x="-928815" y="363594"/>
          <a:ext cx="27711401" cy="1168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5" name="Ответы директоров на вопрос «Какова, по Вашему мнению, основная функция директора при управлении школой?» Исследование эффективных моделей управления А.Касрпжак, А.Кобцева, 2019"/>
          <p:cNvSpPr txBox="1"/>
          <p:nvPr/>
        </p:nvSpPr>
        <p:spPr>
          <a:xfrm>
            <a:off x="2258875" y="11802831"/>
            <a:ext cx="20552170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Ответы директоров на вопрос «Какова, по Вашему мнению, основная функция директора при управлении школой?» Исследование эффективных моделей управления А.Касрпжак, А.Кобцева, 2019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>
            <a:alphaModFix amt="13980"/>
          </a:blip>
          <a:srcRect b="22128"/>
          <a:stretch>
            <a:fillRect/>
          </a:stretch>
        </p:blipFill>
        <p:spPr>
          <a:xfrm>
            <a:off x="0" y="-6088"/>
            <a:ext cx="24384000" cy="13709389"/>
          </a:xfrm>
          <a:prstGeom prst="rect">
            <a:avLst/>
          </a:prstGeom>
        </p:spPr>
      </p:pic>
      <p:sp>
        <p:nvSpPr>
          <p:cNvPr id="1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1109" name="Изображение" descr="Изображение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5257" r="22065"/>
          <a:stretch>
            <a:fillRect/>
          </a:stretch>
        </p:blipFill>
        <p:spPr>
          <a:xfrm>
            <a:off x="9461447" y="1900237"/>
            <a:ext cx="5461085" cy="546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</p:spPr>
      </p:pic>
      <p:sp>
        <p:nvSpPr>
          <p:cNvPr id="1110" name="Чему на  самом деле учит ваша школа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1400"/>
            </a:lvl1pPr>
          </a:lstStyle>
          <a:p>
            <a:r>
              <a:t>Чему на  самом деле учит ваша школа?</a:t>
            </a:r>
          </a:p>
        </p:txBody>
      </p:sp>
      <p:sp>
        <p:nvSpPr>
          <p:cNvPr id="1111" name="Slide #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На уроках невозможно развить"/>
          <p:cNvSpPr txBox="1">
            <a:spLocks noGrp="1"/>
          </p:cNvSpPr>
          <p:nvPr>
            <p:ph type="title"/>
          </p:nvPr>
        </p:nvSpPr>
        <p:spPr>
          <a:xfrm>
            <a:off x="2750610" y="478005"/>
            <a:ext cx="19304001" cy="2798301"/>
          </a:xfrm>
          <a:prstGeom prst="rect">
            <a:avLst/>
          </a:prstGeom>
        </p:spPr>
        <p:txBody>
          <a:bodyPr/>
          <a:lstStyle/>
          <a:p>
            <a:r>
              <a:t>На уроках невозможно развить</a:t>
            </a:r>
          </a:p>
        </p:txBody>
      </p:sp>
      <p:sp>
        <p:nvSpPr>
          <p:cNvPr id="11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1115" name="Фигура"/>
          <p:cNvSpPr>
            <a:spLocks noGrp="1"/>
          </p:cNvSpPr>
          <p:nvPr>
            <p:ph type="body" idx="21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742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7428"/>
                </a:lnTo>
                <a:lnTo>
                  <a:pt x="108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16" name="Фигура"/>
          <p:cNvSpPr>
            <a:spLocks noGrp="1"/>
          </p:cNvSpPr>
          <p:nvPr>
            <p:ph type="body" idx="22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17" name="Фигура"/>
          <p:cNvSpPr>
            <a:spLocks noGrp="1"/>
          </p:cNvSpPr>
          <p:nvPr>
            <p:ph type="body" idx="2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18" name="Фигура"/>
          <p:cNvSpPr>
            <a:spLocks noGrp="1"/>
          </p:cNvSpPr>
          <p:nvPr>
            <p:ph type="body" idx="24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19" name="Сострадание"/>
          <p:cNvSpPr>
            <a:spLocks noGrp="1"/>
          </p:cNvSpPr>
          <p:nvPr>
            <p:ph type="body" idx="25"/>
          </p:nvPr>
        </p:nvSpPr>
        <p:spPr>
          <a:xfrm>
            <a:off x="16632629" y="12094211"/>
            <a:ext cx="3666441" cy="116086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t>Сострадание</a:t>
            </a:r>
          </a:p>
        </p:txBody>
      </p:sp>
      <p:sp>
        <p:nvSpPr>
          <p:cNvPr id="1120" name="Патриотизм"/>
          <p:cNvSpPr>
            <a:spLocks noGrp="1"/>
          </p:cNvSpPr>
          <p:nvPr>
            <p:ph type="body" idx="26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t>Патриотизм</a:t>
            </a:r>
          </a:p>
        </p:txBody>
      </p:sp>
      <p:sp>
        <p:nvSpPr>
          <p:cNvPr id="1121" name="Soft Skills"/>
          <p:cNvSpPr>
            <a:spLocks noGrp="1"/>
          </p:cNvSpPr>
          <p:nvPr>
            <p:ph type="body" idx="27"/>
          </p:nvPr>
        </p:nvSpPr>
        <p:spPr>
          <a:xfrm>
            <a:off x="16858505" y="5221272"/>
            <a:ext cx="3214689" cy="116086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t>Soft Skills</a:t>
            </a:r>
          </a:p>
        </p:txBody>
      </p:sp>
      <p:sp>
        <p:nvSpPr>
          <p:cNvPr id="1122" name="Sels Skills"/>
          <p:cNvSpPr>
            <a:spLocks noGrp="1"/>
          </p:cNvSpPr>
          <p:nvPr>
            <p:ph type="body" idx="28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t>Sels Skills</a:t>
            </a:r>
          </a:p>
        </p:txBody>
      </p:sp>
      <p:sp>
        <p:nvSpPr>
          <p:cNvPr id="1123" name="И многое другое"/>
          <p:cNvSpPr>
            <a:spLocks noGrp="1"/>
          </p:cNvSpPr>
          <p:nvPr>
            <p:ph type="body" idx="29"/>
          </p:nvPr>
        </p:nvSpPr>
        <p:spPr>
          <a:xfrm>
            <a:off x="18132203" y="8066360"/>
            <a:ext cx="4538590" cy="2343624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defRPr sz="4400"/>
            </a:lvl1pPr>
          </a:lstStyle>
          <a:p>
            <a:r>
              <a:t>И многое другое</a:t>
            </a:r>
          </a:p>
        </p:txBody>
      </p:sp>
      <p:sp>
        <p:nvSpPr>
          <p:cNvPr id="1124" name="Фигура"/>
          <p:cNvSpPr>
            <a:spLocks noGrp="1"/>
          </p:cNvSpPr>
          <p:nvPr>
            <p:ph type="body" idx="30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25" name="Способность стать автором своей судьбы"/>
          <p:cNvSpPr txBox="1">
            <a:spLocks noGrp="1"/>
          </p:cNvSpPr>
          <p:nvPr>
            <p:ph type="body" idx="3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Способность стать автором своей судьбы</a:t>
            </a:r>
          </a:p>
        </p:txBody>
      </p:sp>
      <p:sp>
        <p:nvSpPr>
          <p:cNvPr id="1126" name="Фигура"/>
          <p:cNvSpPr>
            <a:spLocks noGrp="1"/>
          </p:cNvSpPr>
          <p:nvPr>
            <p:ph type="body" idx="32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27" name="Способность ответственно принимать решения"/>
          <p:cNvSpPr txBox="1">
            <a:spLocks noGrp="1"/>
          </p:cNvSpPr>
          <p:nvPr>
            <p:ph type="body" idx="3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Способность ответственно принимать решения</a:t>
            </a:r>
          </a:p>
        </p:txBody>
      </p:sp>
      <p:sp>
        <p:nvSpPr>
          <p:cNvPr id="1128" name="Фигура"/>
          <p:cNvSpPr>
            <a:spLocks noGrp="1"/>
          </p:cNvSpPr>
          <p:nvPr>
            <p:ph type="body" idx="34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29" name="Альтруизм и готовность к социальной поддержки"/>
          <p:cNvSpPr txBox="1">
            <a:spLocks noGrp="1"/>
          </p:cNvSpPr>
          <p:nvPr>
            <p:ph type="body" idx="3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Альтруизм и готовность к социальной поддержки</a:t>
            </a:r>
          </a:p>
        </p:txBody>
      </p:sp>
      <p:sp>
        <p:nvSpPr>
          <p:cNvPr id="1130" name="Фигура"/>
          <p:cNvSpPr>
            <a:spLocks noGrp="1"/>
          </p:cNvSpPr>
          <p:nvPr>
            <p:ph type="body" idx="36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31" name="Навыки эффективной коммуникации"/>
          <p:cNvSpPr txBox="1">
            <a:spLocks noGrp="1"/>
          </p:cNvSpPr>
          <p:nvPr>
            <p:ph type="body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Навыки эффективной коммуникации</a:t>
            </a:r>
          </a:p>
        </p:txBody>
      </p:sp>
      <p:sp>
        <p:nvSpPr>
          <p:cNvPr id="1132" name="Slide #"/>
          <p:cNvSpPr txBox="1">
            <a:spLocks noGrp="1"/>
          </p:cNvSpPr>
          <p:nvPr>
            <p:ph type="body" idx="3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  <p:sp>
        <p:nvSpPr>
          <p:cNvPr id="1133" name="Фигура"/>
          <p:cNvSpPr/>
          <p:nvPr/>
        </p:nvSpPr>
        <p:spPr>
          <a:xfrm rot="10800000">
            <a:off x="20529010" y="10458610"/>
            <a:ext cx="3854990" cy="443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376A0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spcBef>
                <a:spcPts val="0"/>
              </a:spcBef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34" name="Психология победителя"/>
          <p:cNvSpPr/>
          <p:nvPr/>
        </p:nvSpPr>
        <p:spPr>
          <a:xfrm>
            <a:off x="20849161" y="11900594"/>
            <a:ext cx="3214688" cy="1160860"/>
          </a:xfrm>
          <a:prstGeom prst="roundRect">
            <a:avLst>
              <a:gd name="adj" fmla="val 0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Психология победителя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0" name="Group 15"/>
          <p:cNvGrpSpPr/>
          <p:nvPr/>
        </p:nvGrpSpPr>
        <p:grpSpPr>
          <a:xfrm>
            <a:off x="2832099" y="5299075"/>
            <a:ext cx="18732501" cy="6883401"/>
            <a:chOff x="0" y="0"/>
            <a:chExt cx="18732500" cy="6883400"/>
          </a:xfrm>
        </p:grpSpPr>
        <p:grpSp>
          <p:nvGrpSpPr>
            <p:cNvPr id="1138" name="Group 14"/>
            <p:cNvGrpSpPr/>
            <p:nvPr/>
          </p:nvGrpSpPr>
          <p:grpSpPr>
            <a:xfrm>
              <a:off x="5930899" y="0"/>
              <a:ext cx="12801601" cy="6883401"/>
              <a:chOff x="0" y="0"/>
              <a:chExt cx="12801600" cy="6883399"/>
            </a:xfrm>
          </p:grpSpPr>
          <p:sp>
            <p:nvSpPr>
              <p:cNvPr id="1136" name="Freeform 6"/>
              <p:cNvSpPr/>
              <p:nvPr/>
            </p:nvSpPr>
            <p:spPr>
              <a:xfrm>
                <a:off x="-1" y="0"/>
                <a:ext cx="3359151" cy="5162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39" y="21600"/>
                    </a:moveTo>
                    <a:cubicBezTo>
                      <a:pt x="13078" y="20388"/>
                      <a:pt x="10090" y="17612"/>
                      <a:pt x="10090" y="14389"/>
                    </a:cubicBezTo>
                    <a:cubicBezTo>
                      <a:pt x="10090" y="10178"/>
                      <a:pt x="15184" y="6732"/>
                      <a:pt x="21600" y="6573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9649" y="160"/>
                      <a:pt x="0" y="6573"/>
                      <a:pt x="0" y="14389"/>
                    </a:cubicBezTo>
                    <a:cubicBezTo>
                      <a:pt x="0" y="17006"/>
                      <a:pt x="1078" y="19462"/>
                      <a:pt x="2939" y="21600"/>
                    </a:cubicBezTo>
                    <a:lnTo>
                      <a:pt x="17339" y="21600"/>
                    </a:lnTo>
                    <a:close/>
                  </a:path>
                </a:pathLst>
              </a:custGeom>
              <a:solidFill>
                <a:srgbClr val="FE26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spcBef>
                    <a:spcPts val="0"/>
                  </a:spcBef>
                  <a:defRPr>
                    <a:solidFill>
                      <a:srgbClr val="4140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37" name="Freeform 7"/>
              <p:cNvSpPr/>
              <p:nvPr/>
            </p:nvSpPr>
            <p:spPr>
              <a:xfrm>
                <a:off x="4470400" y="5314950"/>
                <a:ext cx="8331200" cy="1568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74" y="0"/>
                    </a:moveTo>
                    <a:cubicBezTo>
                      <a:pt x="5252" y="0"/>
                      <a:pt x="5252" y="0"/>
                      <a:pt x="5252" y="0"/>
                    </a:cubicBezTo>
                    <a:cubicBezTo>
                      <a:pt x="4067" y="10276"/>
                      <a:pt x="2211" y="18035"/>
                      <a:pt x="0" y="21600"/>
                    </a:cubicBezTo>
                    <a:cubicBezTo>
                      <a:pt x="18974" y="21600"/>
                      <a:pt x="18974" y="21600"/>
                      <a:pt x="18974" y="216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lnTo>
                      <a:pt x="18974" y="0"/>
                    </a:lnTo>
                    <a:close/>
                  </a:path>
                </a:pathLst>
              </a:custGeom>
              <a:solidFill>
                <a:srgbClr val="FE26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spcBef>
                    <a:spcPts val="0"/>
                  </a:spcBef>
                  <a:defRPr>
                    <a:solidFill>
                      <a:srgbClr val="4140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139" name="Freeform 8"/>
            <p:cNvSpPr/>
            <p:nvPr/>
          </p:nvSpPr>
          <p:spPr>
            <a:xfrm>
              <a:off x="-1" y="0"/>
              <a:ext cx="12801601" cy="688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33" y="0"/>
                  </a:moveTo>
                  <a:cubicBezTo>
                    <a:pt x="15933" y="4928"/>
                    <a:pt x="15933" y="4928"/>
                    <a:pt x="15933" y="4928"/>
                  </a:cubicBezTo>
                  <a:cubicBezTo>
                    <a:pt x="17617" y="5047"/>
                    <a:pt x="18953" y="7631"/>
                    <a:pt x="18953" y="10788"/>
                  </a:cubicBezTo>
                  <a:cubicBezTo>
                    <a:pt x="18953" y="14041"/>
                    <a:pt x="17540" y="16672"/>
                    <a:pt x="15805" y="16672"/>
                  </a:cubicBezTo>
                  <a:cubicBezTo>
                    <a:pt x="1709" y="16672"/>
                    <a:pt x="1709" y="16672"/>
                    <a:pt x="1709" y="16672"/>
                  </a:cubicBezTo>
                  <a:cubicBezTo>
                    <a:pt x="0" y="19136"/>
                    <a:pt x="0" y="19136"/>
                    <a:pt x="0" y="19136"/>
                  </a:cubicBezTo>
                  <a:cubicBezTo>
                    <a:pt x="1709" y="21600"/>
                    <a:pt x="1709" y="21600"/>
                    <a:pt x="1709" y="21600"/>
                  </a:cubicBezTo>
                  <a:cubicBezTo>
                    <a:pt x="15805" y="21600"/>
                    <a:pt x="15805" y="21600"/>
                    <a:pt x="15805" y="21600"/>
                  </a:cubicBezTo>
                  <a:cubicBezTo>
                    <a:pt x="19004" y="21600"/>
                    <a:pt x="21600" y="16744"/>
                    <a:pt x="21600" y="10788"/>
                  </a:cubicBezTo>
                  <a:cubicBezTo>
                    <a:pt x="21600" y="4928"/>
                    <a:pt x="19069" y="120"/>
                    <a:pt x="15933" y="0"/>
                  </a:cubicBezTo>
                  <a:close/>
                </a:path>
              </a:pathLst>
            </a:custGeom>
            <a:solidFill>
              <a:srgbClr val="00CEE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>
                  <a:solidFill>
                    <a:srgbClr val="414042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141" name="Rectangle 9"/>
          <p:cNvSpPr txBox="1"/>
          <p:nvPr/>
        </p:nvSpPr>
        <p:spPr>
          <a:xfrm>
            <a:off x="2314575" y="4899025"/>
            <a:ext cx="5846573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1828800">
              <a:spcBef>
                <a:spcPts val="0"/>
              </a:spcBef>
              <a:defRPr sz="4800">
                <a:solidFill>
                  <a:srgbClr val="414042"/>
                </a:solidFill>
              </a:defRPr>
            </a:pPr>
            <a:r>
              <a:t>Новые </a:t>
            </a:r>
          </a:p>
          <a:p>
            <a:pPr defTabSz="1828800">
              <a:spcBef>
                <a:spcPts val="0"/>
              </a:spcBef>
              <a:defRPr sz="4800">
                <a:solidFill>
                  <a:srgbClr val="414042"/>
                </a:solidFill>
              </a:defRPr>
            </a:pPr>
            <a:r>
              <a:t>институциональные </a:t>
            </a:r>
          </a:p>
          <a:p>
            <a:pPr defTabSz="1828800">
              <a:spcBef>
                <a:spcPts val="0"/>
              </a:spcBef>
              <a:defRPr sz="4800">
                <a:solidFill>
                  <a:srgbClr val="414042"/>
                </a:solidFill>
              </a:defRPr>
            </a:pPr>
            <a:r>
              <a:t>формы</a:t>
            </a:r>
          </a:p>
        </p:txBody>
      </p:sp>
      <p:sp>
        <p:nvSpPr>
          <p:cNvPr id="1142" name="Rectangle 10"/>
          <p:cNvSpPr txBox="1"/>
          <p:nvPr/>
        </p:nvSpPr>
        <p:spPr>
          <a:xfrm>
            <a:off x="16363384" y="4899025"/>
            <a:ext cx="6632957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1828800">
              <a:spcBef>
                <a:spcPts val="0"/>
              </a:spcBef>
              <a:defRPr sz="4800">
                <a:solidFill>
                  <a:srgbClr val="414042"/>
                </a:solidFill>
              </a:defRPr>
            </a:pPr>
            <a:r>
              <a:t>Неинституциональные </a:t>
            </a:r>
          </a:p>
          <a:p>
            <a:pPr algn="r" defTabSz="1828800">
              <a:spcBef>
                <a:spcPts val="0"/>
              </a:spcBef>
              <a:defRPr sz="4800">
                <a:solidFill>
                  <a:srgbClr val="414042"/>
                </a:solidFill>
              </a:defRPr>
            </a:pPr>
            <a:r>
              <a:t>формы </a:t>
            </a:r>
          </a:p>
          <a:p>
            <a:pPr algn="r" defTabSz="1828800">
              <a:spcBef>
                <a:spcPts val="0"/>
              </a:spcBef>
              <a:defRPr sz="4800">
                <a:solidFill>
                  <a:srgbClr val="414042"/>
                </a:solidFill>
              </a:defRPr>
            </a:pPr>
            <a:r>
              <a:t>(«расшколивание»)</a:t>
            </a:r>
          </a:p>
        </p:txBody>
      </p:sp>
      <p:sp>
        <p:nvSpPr>
          <p:cNvPr id="1143" name="Новая организация"/>
          <p:cNvSpPr txBox="1">
            <a:spLocks noGrp="1"/>
          </p:cNvSpPr>
          <p:nvPr>
            <p:ph type="title" idx="4294967295"/>
          </p:nvPr>
        </p:nvSpPr>
        <p:spPr>
          <a:xfrm>
            <a:off x="1689100" y="355599"/>
            <a:ext cx="21005800" cy="2286001"/>
          </a:xfrm>
          <a:prstGeom prst="rect">
            <a:avLst/>
          </a:prstGeom>
        </p:spPr>
        <p:txBody>
          <a:bodyPr/>
          <a:lstStyle>
            <a:lvl1pPr algn="l" defTabSz="821531">
              <a:lnSpc>
                <a:spcPct val="90000"/>
              </a:lnSpc>
              <a:defRPr sz="800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Новая организация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1" fill="hold" grpId="2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" fill="hold" grpId="3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" grpId="1" animBg="1" advAuto="0"/>
      <p:bldP spid="1141" grpId="3" animBg="1" advAuto="0"/>
      <p:bldP spid="1142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Изображение" descr="Изображение"/>
          <p:cNvPicPr>
            <a:picLocks noGrp="1" noChangeAspect="1"/>
          </p:cNvPicPr>
          <p:nvPr>
            <p:ph type="pic" idx="23"/>
          </p:nvPr>
        </p:nvPicPr>
        <p:blipFill>
          <a:blip r:embed="rId2"/>
          <a:srcRect b="19954"/>
          <a:stretch>
            <a:fillRect/>
          </a:stretch>
        </p:blipFill>
        <p:spPr>
          <a:xfrm>
            <a:off x="15051848" y="1432228"/>
            <a:ext cx="8512283" cy="11697289"/>
          </a:xfrm>
          <a:prstGeom prst="rect">
            <a:avLst/>
          </a:prstGeom>
        </p:spPr>
      </p:pic>
      <p:sp>
        <p:nvSpPr>
          <p:cNvPr id="1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1148" name="Юрий Владимирович Завельский"/>
          <p:cNvSpPr txBox="1">
            <a:spLocks noGrp="1"/>
          </p:cNvSpPr>
          <p:nvPr>
            <p:ph type="title"/>
          </p:nvPr>
        </p:nvSpPr>
        <p:spPr>
          <a:xfrm>
            <a:off x="2540000" y="1390650"/>
            <a:ext cx="19304000" cy="2424351"/>
          </a:xfrm>
          <a:prstGeom prst="rect">
            <a:avLst/>
          </a:prstGeom>
        </p:spPr>
        <p:txBody>
          <a:bodyPr/>
          <a:lstStyle/>
          <a:p>
            <a:r>
              <a:t>Юрий Владимирович Завельский</a:t>
            </a:r>
          </a:p>
        </p:txBody>
      </p:sp>
      <p:sp>
        <p:nvSpPr>
          <p:cNvPr id="1149" name="«Работа директора школы адская:…"/>
          <p:cNvSpPr txBox="1">
            <a:spLocks noGrp="1"/>
          </p:cNvSpPr>
          <p:nvPr>
            <p:ph type="body" sz="half" idx="1"/>
          </p:nvPr>
        </p:nvSpPr>
        <p:spPr>
          <a:xfrm>
            <a:off x="2446143" y="5751186"/>
            <a:ext cx="10794539" cy="6671879"/>
          </a:xfrm>
          <a:prstGeom prst="rect">
            <a:avLst/>
          </a:prstGeom>
        </p:spPr>
        <p:txBody>
          <a:bodyPr/>
          <a:lstStyle/>
          <a:p>
            <a:pPr>
              <a:defRPr sz="3700"/>
            </a:pPr>
            <a:r>
              <a:rPr dirty="0"/>
              <a:t>«</a:t>
            </a:r>
            <a:r>
              <a:rPr dirty="0" err="1"/>
              <a:t>Работа</a:t>
            </a:r>
            <a:r>
              <a:rPr dirty="0"/>
              <a:t> </a:t>
            </a:r>
            <a:r>
              <a:rPr dirty="0" err="1"/>
              <a:t>директора</a:t>
            </a:r>
            <a:r>
              <a:rPr dirty="0"/>
              <a:t> </a:t>
            </a:r>
            <a:r>
              <a:rPr dirty="0" err="1"/>
              <a:t>школы</a:t>
            </a:r>
            <a:r>
              <a:rPr dirty="0"/>
              <a:t> </a:t>
            </a:r>
            <a:r>
              <a:rPr dirty="0" err="1"/>
              <a:t>адская</a:t>
            </a:r>
            <a:r>
              <a:rPr dirty="0"/>
              <a:t>:</a:t>
            </a:r>
          </a:p>
          <a:p>
            <a:pPr>
              <a:defRPr sz="3700"/>
            </a:pPr>
            <a:r>
              <a:rPr dirty="0" err="1"/>
              <a:t>она</a:t>
            </a:r>
            <a:r>
              <a:rPr dirty="0"/>
              <a:t> </a:t>
            </a:r>
            <a:r>
              <a:rPr dirty="0" err="1"/>
              <a:t>требует</a:t>
            </a:r>
            <a:endParaRPr dirty="0"/>
          </a:p>
          <a:p>
            <a:pPr>
              <a:defRPr sz="3700"/>
            </a:pPr>
            <a:r>
              <a:rPr dirty="0"/>
              <a:t> </a:t>
            </a:r>
            <a:r>
              <a:rPr dirty="0" err="1"/>
              <a:t>эрудиции</a:t>
            </a:r>
            <a:r>
              <a:rPr dirty="0"/>
              <a:t> </a:t>
            </a:r>
            <a:r>
              <a:rPr dirty="0" err="1"/>
              <a:t>Аскадии</a:t>
            </a:r>
            <a:r>
              <a:rPr dirty="0"/>
              <a:t>, </a:t>
            </a:r>
          </a:p>
          <a:p>
            <a:pPr>
              <a:defRPr sz="3700"/>
            </a:pPr>
            <a:r>
              <a:rPr dirty="0" err="1"/>
              <a:t>красоты</a:t>
            </a:r>
            <a:r>
              <a:rPr dirty="0"/>
              <a:t> </a:t>
            </a:r>
            <a:r>
              <a:rPr dirty="0" err="1"/>
              <a:t>Афродиты</a:t>
            </a:r>
            <a:r>
              <a:rPr dirty="0"/>
              <a:t>, </a:t>
            </a:r>
          </a:p>
          <a:p>
            <a:pPr>
              <a:defRPr sz="3700"/>
            </a:pPr>
            <a:r>
              <a:rPr dirty="0" err="1"/>
              <a:t>выносливости</a:t>
            </a:r>
            <a:r>
              <a:rPr dirty="0"/>
              <a:t> </a:t>
            </a:r>
            <a:r>
              <a:rPr dirty="0" err="1"/>
              <a:t>Геракла</a:t>
            </a:r>
            <a:r>
              <a:rPr dirty="0"/>
              <a:t>, </a:t>
            </a:r>
          </a:p>
          <a:p>
            <a:pPr>
              <a:defRPr sz="3700"/>
            </a:pPr>
            <a:r>
              <a:rPr dirty="0" err="1"/>
              <a:t>бескорыстия</a:t>
            </a:r>
            <a:r>
              <a:rPr dirty="0"/>
              <a:t> </a:t>
            </a:r>
            <a:r>
              <a:rPr dirty="0" err="1"/>
              <a:t>святой</a:t>
            </a:r>
            <a:r>
              <a:rPr dirty="0"/>
              <a:t> </a:t>
            </a:r>
            <a:r>
              <a:rPr dirty="0" err="1"/>
              <a:t>Клары</a:t>
            </a:r>
            <a:r>
              <a:rPr dirty="0"/>
              <a:t> </a:t>
            </a:r>
          </a:p>
          <a:p>
            <a:pPr>
              <a:defRPr sz="3700"/>
            </a:pP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финансового</a:t>
            </a:r>
            <a:r>
              <a:rPr dirty="0"/>
              <a:t> </a:t>
            </a:r>
            <a:r>
              <a:rPr dirty="0" err="1"/>
              <a:t>гения</a:t>
            </a:r>
            <a:r>
              <a:rPr dirty="0"/>
              <a:t> </a:t>
            </a:r>
            <a:r>
              <a:rPr dirty="0" err="1"/>
              <a:t>Генри</a:t>
            </a:r>
            <a:r>
              <a:rPr dirty="0"/>
              <a:t> </a:t>
            </a:r>
            <a:r>
              <a:rPr dirty="0" err="1"/>
              <a:t>Форда</a:t>
            </a:r>
            <a:r>
              <a:rPr dirty="0"/>
              <a:t>»</a:t>
            </a:r>
          </a:p>
        </p:txBody>
      </p:sp>
      <p:sp>
        <p:nvSpPr>
          <p:cNvPr id="1150" name="Slide #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  <p:sp>
        <p:nvSpPr>
          <p:cNvPr id="1151" name="Текст"/>
          <p:cNvSpPr txBox="1"/>
          <p:nvPr/>
        </p:nvSpPr>
        <p:spPr>
          <a:xfrm>
            <a:off x="4773627" y="11464946"/>
            <a:ext cx="1208736" cy="622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endParaRPr/>
          </a:p>
        </p:txBody>
      </p:sp>
      <p:sp>
        <p:nvSpPr>
          <p:cNvPr id="1152" name="Основатель и директор Московской гимназии на Юго-Западе № 1543  с 1975 по 2018 г."/>
          <p:cNvSpPr txBox="1"/>
          <p:nvPr/>
        </p:nvSpPr>
        <p:spPr>
          <a:xfrm>
            <a:off x="15847573" y="11249266"/>
            <a:ext cx="6920728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42937">
              <a:spcBef>
                <a:spcPts val="0"/>
              </a:spcBef>
              <a:defRPr sz="3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Основатель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директор</a:t>
            </a:r>
            <a:r>
              <a:rPr dirty="0"/>
              <a:t> Московской гимназии на </a:t>
            </a:r>
            <a:r>
              <a:rPr dirty="0" err="1"/>
              <a:t>Юго-Западе</a:t>
            </a:r>
            <a:r>
              <a:rPr dirty="0"/>
              <a:t> № 1543  </a:t>
            </a:r>
            <a:r>
              <a:rPr dirty="0" err="1"/>
              <a:t>с</a:t>
            </a:r>
            <a:r>
              <a:rPr dirty="0"/>
              <a:t> 1975 </a:t>
            </a:r>
            <a:r>
              <a:rPr dirty="0" err="1"/>
              <a:t>по</a:t>
            </a:r>
            <a:r>
              <a:rPr dirty="0"/>
              <a:t> 2018 </a:t>
            </a:r>
            <a:r>
              <a:rPr dirty="0" err="1"/>
              <a:t>г</a:t>
            </a:r>
            <a:r>
              <a:rPr dirty="0"/>
              <a:t>.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32935C-1B0B-AD4E-92C2-EC2985A812D0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Фигура"/>
          <p:cNvSpPr>
            <a:spLocks noGrp="1"/>
          </p:cNvSpPr>
          <p:nvPr>
            <p:ph type="body" idx="21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55" name="Фигура"/>
          <p:cNvSpPr>
            <a:spLocks noGrp="1"/>
          </p:cNvSpPr>
          <p:nvPr>
            <p:ph type="body" idx="22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56" name="Фигура"/>
          <p:cNvSpPr>
            <a:spLocks noGrp="1"/>
          </p:cNvSpPr>
          <p:nvPr>
            <p:ph type="body" idx="2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57" name="Фигура"/>
          <p:cNvSpPr>
            <a:spLocks noGrp="1"/>
          </p:cNvSpPr>
          <p:nvPr>
            <p:ph type="body" idx="24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076" y="24"/>
                  <a:pt x="10559" y="2155"/>
                  <a:pt x="6344" y="6403"/>
                </a:cubicBezTo>
                <a:cubicBezTo>
                  <a:pt x="2175" y="10605"/>
                  <a:pt x="68" y="16093"/>
                  <a:pt x="0" y="21600"/>
                </a:cubicBezTo>
                <a:lnTo>
                  <a:pt x="7598" y="21600"/>
                </a:lnTo>
                <a:cubicBezTo>
                  <a:pt x="7665" y="18053"/>
                  <a:pt x="9032" y="14525"/>
                  <a:pt x="11717" y="11819"/>
                </a:cubicBezTo>
                <a:cubicBezTo>
                  <a:pt x="14448" y="9066"/>
                  <a:pt x="18021" y="7682"/>
                  <a:pt x="21600" y="7658"/>
                </a:cubicBezTo>
                <a:lnTo>
                  <a:pt x="21600" y="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158" name="A"/>
          <p:cNvSpPr txBox="1"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</a:t>
            </a:r>
          </a:p>
        </p:txBody>
      </p:sp>
      <p:sp>
        <p:nvSpPr>
          <p:cNvPr id="1159" name="Тренды в управлении  образованием"/>
          <p:cNvSpPr txBox="1">
            <a:spLocks noGrp="1"/>
          </p:cNvSpPr>
          <p:nvPr>
            <p:ph type="title"/>
          </p:nvPr>
        </p:nvSpPr>
        <p:spPr>
          <a:xfrm>
            <a:off x="2340990" y="1142744"/>
            <a:ext cx="20625695" cy="206074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Тренды в управлении  образованием</a:t>
            </a:r>
          </a:p>
        </p:txBody>
      </p:sp>
      <p:sp>
        <p:nvSpPr>
          <p:cNvPr id="11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1161" name="C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</a:t>
            </a:r>
          </a:p>
        </p:txBody>
      </p:sp>
      <p:sp>
        <p:nvSpPr>
          <p:cNvPr id="1162" name="B"/>
          <p:cNvSpPr txBox="1">
            <a:spLocks noGrp="1"/>
          </p:cNvSpPr>
          <p:nvPr>
            <p:ph type="body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</a:t>
            </a:r>
          </a:p>
        </p:txBody>
      </p:sp>
      <p:sp>
        <p:nvSpPr>
          <p:cNvPr id="1163" name="D"/>
          <p:cNvSpPr txBox="1"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</a:t>
            </a:r>
          </a:p>
        </p:txBody>
      </p:sp>
      <p:sp>
        <p:nvSpPr>
          <p:cNvPr id="1164" name="Педагогическое лидерство"/>
          <p:cNvSpPr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Педагогическое лидерство</a:t>
            </a:r>
          </a:p>
        </p:txBody>
      </p:sp>
      <p:sp>
        <p:nvSpPr>
          <p:cNvPr id="1165" name="«Верните директора в образовательный процесс»…"/>
          <p:cNvSpPr>
            <a:spLocks noGrp="1"/>
          </p:cNvSpPr>
          <p:nvPr>
            <p:ph type="body" idx="30"/>
          </p:nvPr>
        </p:nvSpPr>
        <p:spPr>
          <a:xfrm>
            <a:off x="2540000" y="5078483"/>
            <a:ext cx="5715000" cy="33852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«Верните директора в образовательный процесс»</a:t>
            </a:r>
          </a:p>
          <a:p>
            <a:pPr>
              <a:spcBef>
                <a:spcPts val="0"/>
              </a:spcBef>
            </a:pPr>
            <a:r>
              <a:t>Коллективная эффективность Распределенное лидерство</a:t>
            </a:r>
          </a:p>
        </p:txBody>
      </p:sp>
      <p:sp>
        <p:nvSpPr>
          <p:cNvPr id="1166" name="Гуманитарные технологии управления"/>
          <p:cNvSpPr>
            <a:spLocks noGrp="1"/>
          </p:cNvSpPr>
          <p:nvPr>
            <p:ph type="body" idx="31"/>
          </p:nvPr>
        </p:nvSpPr>
        <p:spPr>
          <a:xfrm>
            <a:off x="16129000" y="3560436"/>
            <a:ext cx="6178565" cy="1339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Гуманитарные технологии управления</a:t>
            </a:r>
          </a:p>
        </p:txBody>
      </p:sp>
      <p:sp>
        <p:nvSpPr>
          <p:cNvPr id="1167" name="«Управлять овцами» или «пасти котов»…"/>
          <p:cNvSpPr>
            <a:spLocks noGrp="1"/>
          </p:cNvSpPr>
          <p:nvPr>
            <p:ph type="body" idx="32"/>
          </p:nvPr>
        </p:nvSpPr>
        <p:spPr>
          <a:xfrm>
            <a:off x="16129000" y="5078483"/>
            <a:ext cx="5715000" cy="2060744"/>
          </a:xfrm>
          <a:prstGeom prst="rect">
            <a:avLst/>
          </a:prstGeom>
        </p:spPr>
        <p:txBody>
          <a:bodyPr/>
          <a:lstStyle/>
          <a:p>
            <a:r>
              <a:t>«Управлять овцами» или «пасти котов»</a:t>
            </a:r>
          </a:p>
          <a:p>
            <a:r>
              <a:t>«Оранжевые организации»</a:t>
            </a:r>
          </a:p>
        </p:txBody>
      </p:sp>
      <p:sp>
        <p:nvSpPr>
          <p:cNvPr id="1168" name="Доказательное управление"/>
          <p:cNvSpPr>
            <a:spLocks noGrp="1"/>
          </p:cNvSpPr>
          <p:nvPr>
            <p:ph type="body" idx="33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Доказательное управление</a:t>
            </a:r>
          </a:p>
        </p:txBody>
      </p:sp>
      <p:sp>
        <p:nvSpPr>
          <p:cNvPr id="1169" name="Data…"/>
          <p:cNvSpPr>
            <a:spLocks noGrp="1"/>
          </p:cNvSpPr>
          <p:nvPr>
            <p:ph type="body" idx="34"/>
          </p:nvPr>
        </p:nvSpPr>
        <p:spPr>
          <a:xfrm>
            <a:off x="2540000" y="10544968"/>
            <a:ext cx="5715000" cy="275286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Data</a:t>
            </a:r>
          </a:p>
          <a:p>
            <a:pPr>
              <a:spcBef>
                <a:spcPts val="0"/>
              </a:spcBef>
            </a:pPr>
            <a:r>
              <a:t>Action Research</a:t>
            </a:r>
          </a:p>
          <a:p>
            <a:pPr>
              <a:spcBef>
                <a:spcPts val="0"/>
              </a:spcBef>
            </a:pPr>
            <a:r>
              <a:t>Learning Study </a:t>
            </a:r>
          </a:p>
          <a:p>
            <a:pPr>
              <a:spcBef>
                <a:spcPts val="0"/>
              </a:spcBef>
            </a:pPr>
            <a:r>
              <a:t>ПОСП, КОУч</a:t>
            </a:r>
          </a:p>
        </p:txBody>
      </p:sp>
      <p:sp>
        <p:nvSpPr>
          <p:cNvPr id="1170" name="Контексты…"/>
          <p:cNvSpPr>
            <a:spLocks noGrp="1"/>
          </p:cNvSpPr>
          <p:nvPr>
            <p:ph type="body" idx="3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Контексты </a:t>
            </a:r>
          </a:p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38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Hidden Curriculum </a:t>
            </a:r>
          </a:p>
        </p:txBody>
      </p:sp>
      <p:sp>
        <p:nvSpPr>
          <p:cNvPr id="1171" name="Целостный образовательный процесс≠учебный процесс"/>
          <p:cNvSpPr>
            <a:spLocks noGrp="1"/>
          </p:cNvSpPr>
          <p:nvPr>
            <p:ph type="body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Целостный образовательный процесс≠учебный процесс</a:t>
            </a:r>
          </a:p>
        </p:txBody>
      </p:sp>
      <p:sp>
        <p:nvSpPr>
          <p:cNvPr id="1172" name="Slide #"/>
          <p:cNvSpPr txBox="1">
            <a:spLocks noGrp="1"/>
          </p:cNvSpPr>
          <p:nvPr>
            <p:ph type="body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>
            <a:alphaModFix amt="13980"/>
          </a:blip>
          <a:srcRect b="22128"/>
          <a:stretch>
            <a:fillRect/>
          </a:stretch>
        </p:blipFill>
        <p:spPr>
          <a:xfrm>
            <a:off x="0" y="3373"/>
            <a:ext cx="24384000" cy="13709389"/>
          </a:xfrm>
          <a:prstGeom prst="rect">
            <a:avLst/>
          </a:prstGeom>
        </p:spPr>
      </p:pic>
      <p:sp>
        <p:nvSpPr>
          <p:cNvPr id="11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1176" name="Продолжение следует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Продолжение следует?</a:t>
            </a:r>
          </a:p>
        </p:txBody>
      </p:sp>
      <p:sp>
        <p:nvSpPr>
          <p:cNvPr id="1177" name="Сетевая программа магистратуры «Управление образованием» ТОГУ+ НИУ ВШЭ"/>
          <p:cNvSpPr txBox="1">
            <a:spLocks noGrp="1"/>
          </p:cNvSpPr>
          <p:nvPr>
            <p:ph type="body" sz="quarter" idx="1"/>
          </p:nvPr>
        </p:nvSpPr>
        <p:spPr>
          <a:xfrm>
            <a:off x="1299738" y="3371258"/>
            <a:ext cx="10794540" cy="5019228"/>
          </a:xfrm>
          <a:prstGeom prst="rect">
            <a:avLst/>
          </a:prstGeom>
        </p:spPr>
        <p:txBody>
          <a:bodyPr anchor="ctr"/>
          <a:lstStyle>
            <a:lvl1pPr algn="ctr">
              <a:defRPr sz="4000"/>
            </a:lvl1pPr>
          </a:lstStyle>
          <a:p>
            <a:r>
              <a:t>Сетевая программа магистратуры «Управление образованием» ТОГУ+ НИУ ВШЭ</a:t>
            </a:r>
          </a:p>
        </p:txBody>
      </p:sp>
      <p:sp>
        <p:nvSpPr>
          <p:cNvPr id="1178" name="Slide #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  <p:sp>
        <p:nvSpPr>
          <p:cNvPr id="1179" name="Ночной клуб директоров ГЕНШТАБ"/>
          <p:cNvSpPr/>
          <p:nvPr/>
        </p:nvSpPr>
        <p:spPr>
          <a:xfrm>
            <a:off x="12518884" y="3371258"/>
            <a:ext cx="10794540" cy="501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2100"/>
              </a:spcBef>
              <a:defRPr sz="4000">
                <a:solidFill>
                  <a:srgbClr val="FFFFFF"/>
                </a:solidFill>
              </a:defRPr>
            </a:lvl1pPr>
          </a:lstStyle>
          <a:p>
            <a:r>
              <a:t>Ночной клуб директоров ГЕНШТАБ</a:t>
            </a:r>
          </a:p>
        </p:txBody>
      </p:sp>
      <p:sp>
        <p:nvSpPr>
          <p:cNvPr id="1180" name="Самообразование"/>
          <p:cNvSpPr/>
          <p:nvPr/>
        </p:nvSpPr>
        <p:spPr>
          <a:xfrm>
            <a:off x="6794730" y="7570059"/>
            <a:ext cx="10794540" cy="501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2100"/>
              </a:spcBef>
              <a:defRPr sz="4000">
                <a:solidFill>
                  <a:srgbClr val="FFFFFF"/>
                </a:solidFill>
              </a:defRPr>
            </a:lvl1pPr>
          </a:lstStyle>
          <a:p>
            <a:r>
              <a:t>Самообразование 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2" name="Изображение" descr="Изображение"/>
          <p:cNvPicPr>
            <a:picLocks noGrp="1" noChangeAspect="1"/>
          </p:cNvPicPr>
          <p:nvPr>
            <p:ph type="pic" idx="21"/>
          </p:nvPr>
        </p:nvPicPr>
        <p:blipFill>
          <a:blip r:embed="rId2">
            <a:alphaModFix amt="13980"/>
          </a:blip>
          <a:srcRect b="22128"/>
          <a:stretch>
            <a:fillRect/>
          </a:stretch>
        </p:blipFill>
        <p:spPr>
          <a:xfrm>
            <a:off x="0" y="-6088"/>
            <a:ext cx="24384000" cy="13709389"/>
          </a:xfrm>
          <a:prstGeom prst="rect">
            <a:avLst/>
          </a:prstGeom>
        </p:spPr>
      </p:pic>
      <p:sp>
        <p:nvSpPr>
          <p:cNvPr id="1183" name="Кузнецова Алла Геннадьевна, д.п.н.…"/>
          <p:cNvSpPr txBox="1">
            <a:spLocks noGrp="1"/>
          </p:cNvSpPr>
          <p:nvPr>
            <p:ph type="subTitle" sz="quarter" idx="1"/>
          </p:nvPr>
        </p:nvSpPr>
        <p:spPr>
          <a:xfrm>
            <a:off x="2539999" y="6849929"/>
            <a:ext cx="19304001" cy="1905001"/>
          </a:xfrm>
          <a:prstGeom prst="rect">
            <a:avLst/>
          </a:prstGeom>
        </p:spPr>
        <p:txBody>
          <a:bodyPr/>
          <a:lstStyle/>
          <a:p>
            <a:pPr>
              <a:defRPr sz="3800"/>
            </a:pPr>
            <a:r>
              <a:t>Кузнецова Алла Геннадьевна, д.п.н.</a:t>
            </a:r>
          </a:p>
          <a:p>
            <a:pPr>
              <a:defRPr sz="3800"/>
            </a:pPr>
            <a:r>
              <a:t>директор Научного  центра Российской Академии образования ТОГУ</a:t>
            </a:r>
          </a:p>
          <a:p>
            <a:pPr>
              <a:defRPr sz="3800"/>
            </a:pPr>
            <a:r>
              <a:t>профессор кафедры педагогики ТОГУ,</a:t>
            </a:r>
          </a:p>
        </p:txBody>
      </p:sp>
      <p:sp>
        <p:nvSpPr>
          <p:cNvPr id="1184" name="Тренды в управлении образовательной организацией"/>
          <p:cNvSpPr txBox="1">
            <a:spLocks noGrp="1"/>
          </p:cNvSpPr>
          <p:nvPr>
            <p:ph type="ctrTitle"/>
          </p:nvPr>
        </p:nvSpPr>
        <p:spPr>
          <a:xfrm>
            <a:off x="2539999" y="199601"/>
            <a:ext cx="19304001" cy="4953001"/>
          </a:xfrm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r>
              <a:t>Тренды в управлении образовательной организацией</a:t>
            </a:r>
          </a:p>
        </p:txBody>
      </p:sp>
      <p:sp>
        <p:nvSpPr>
          <p:cNvPr id="1185" name="012164@pnu.edu.ru…"/>
          <p:cNvSpPr>
            <a:spLocks noGrp="1"/>
          </p:cNvSpPr>
          <p:nvPr>
            <p:ph type="body" idx="22"/>
          </p:nvPr>
        </p:nvSpPr>
        <p:spPr>
          <a:xfrm>
            <a:off x="6843161" y="10452256"/>
            <a:ext cx="11095681" cy="2926120"/>
          </a:xfrm>
          <a:prstGeom prst="rect">
            <a:avLst/>
          </a:prstGeom>
        </p:spPr>
        <p:txBody>
          <a:bodyPr/>
          <a:lstStyle/>
          <a:p>
            <a:pPr defTabSz="457200">
              <a:defRPr sz="3800" cap="none" spc="0">
                <a:solidFill>
                  <a:srgbClr val="00549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012164@pnu.edu.ru 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defRPr sz="3800" cap="none" spc="0">
                <a:solidFill>
                  <a:srgbClr val="00549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@alla_kuznetsova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defRPr sz="3800" cap="none" spc="0">
                <a:solidFill>
                  <a:srgbClr val="00549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@alla_kuznetсova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defRPr sz="3800" cap="none" spc="0">
                <a:solidFill>
                  <a:srgbClr val="00549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+7-962-226-06-62</a:t>
            </a:r>
          </a:p>
        </p:txBody>
      </p:sp>
      <p:pic>
        <p:nvPicPr>
          <p:cNvPr id="118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398" y="11362496"/>
            <a:ext cx="497211" cy="497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7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398" y="11998219"/>
            <a:ext cx="497211" cy="497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мыи не поддерживаем эту вашу эвлюцию.png" descr="мыи не поддерживаем эту вашу эвлюцию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87" y="231999"/>
            <a:ext cx="23264626" cy="13252002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Что такое - педагогическое лидерство?"/>
          <p:cNvSpPr txBox="1">
            <a:spLocks noGrp="1"/>
          </p:cNvSpPr>
          <p:nvPr>
            <p:ph type="title"/>
          </p:nvPr>
        </p:nvSpPr>
        <p:spPr>
          <a:xfrm>
            <a:off x="364756" y="-32769"/>
            <a:ext cx="23654488" cy="228600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805100">
              <a:lnSpc>
                <a:spcPct val="90000"/>
              </a:lnSpc>
              <a:defRPr sz="784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такое</a:t>
            </a:r>
            <a:r>
              <a:rPr dirty="0"/>
              <a:t> </a:t>
            </a:r>
            <a:r>
              <a:rPr dirty="0" err="1"/>
              <a:t>педагогическое</a:t>
            </a:r>
            <a:r>
              <a:rPr dirty="0"/>
              <a:t> </a:t>
            </a:r>
            <a:r>
              <a:rPr dirty="0" err="1"/>
              <a:t>лидерство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Модели региональных систем повышения профессионального мастерства педагогов"/>
          <p:cNvSpPr txBox="1">
            <a:spLocks noGrp="1"/>
          </p:cNvSpPr>
          <p:nvPr>
            <p:ph type="title"/>
          </p:nvPr>
        </p:nvSpPr>
        <p:spPr>
          <a:xfrm>
            <a:off x="3484682" y="838164"/>
            <a:ext cx="18327651" cy="2150193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000000"/>
                </a:solidFill>
              </a:defRPr>
            </a:lvl1pPr>
          </a:lstStyle>
          <a:p>
            <a:r>
              <a:t>Модели региональных систем повышения профессионального мастерства педагогов</a:t>
            </a:r>
          </a:p>
        </p:txBody>
      </p:sp>
      <p:sp>
        <p:nvSpPr>
          <p:cNvPr id="4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492" name="Линия"/>
          <p:cNvSpPr>
            <a:spLocks noGrp="1"/>
          </p:cNvSpPr>
          <p:nvPr>
            <p:ph type="body" idx="21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3" name="Линия"/>
          <p:cNvSpPr>
            <a:spLocks noGrp="1"/>
          </p:cNvSpPr>
          <p:nvPr>
            <p:ph type="body" idx="22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4" name="Communication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Communication</a:t>
            </a:r>
          </a:p>
        </p:txBody>
      </p:sp>
      <p:sp>
        <p:nvSpPr>
          <p:cNvPr id="495" name="Employees / Labor Relation"/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Employees / Labor Relation</a:t>
            </a:r>
          </a:p>
        </p:txBody>
      </p:sp>
      <p:sp>
        <p:nvSpPr>
          <p:cNvPr id="496" name="Фигура"/>
          <p:cNvSpPr>
            <a:spLocks noGrp="1"/>
          </p:cNvSpPr>
          <p:nvPr>
            <p:ph type="body" idx="26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04" y="21600"/>
                </a:moveTo>
                <a:lnTo>
                  <a:pt x="21600" y="21600"/>
                </a:lnTo>
                <a:lnTo>
                  <a:pt x="16496" y="0"/>
                </a:lnTo>
                <a:lnTo>
                  <a:pt x="0" y="0"/>
                </a:lnTo>
                <a:lnTo>
                  <a:pt x="5104" y="21600"/>
                </a:lnTo>
                <a:close/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200" cap="all" spc="96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97" name="Healthy and…"/>
          <p:cNvSpPr txBox="1"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Healthy and </a:t>
            </a:r>
          </a:p>
          <a:p>
            <a:pPr marL="0" indent="0" algn="r" defTabSz="821531">
              <a:spcBef>
                <a:spcPts val="0"/>
              </a:spcBef>
              <a:buSzTx/>
              <a:buNone/>
              <a:defRPr sz="3800" b="1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Safety</a:t>
            </a:r>
          </a:p>
        </p:txBody>
      </p:sp>
      <p:sp>
        <p:nvSpPr>
          <p:cNvPr id="498" name="Etiam sem euismod. Nullam id dolor id nibh ultricies vehicula."/>
          <p:cNvSpPr txBox="1"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Etiam sem euismod. Nullam id dolor id nibh ultricies vehicula.</a:t>
            </a:r>
          </a:p>
        </p:txBody>
      </p:sp>
      <p:sp>
        <p:nvSpPr>
          <p:cNvPr id="499" name="Morbi leo risus, porta ac consectetur ac, vestibulum at eros."/>
          <p:cNvSpPr txBox="1">
            <a:spLocks noGrp="1"/>
          </p:cNvSpPr>
          <p:nvPr>
            <p:ph type="body" idx="30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Morbi leo risus, porta ac consectetur ac, vestibulum at eros.</a:t>
            </a:r>
          </a:p>
        </p:txBody>
      </p:sp>
      <p:sp>
        <p:nvSpPr>
          <p:cNvPr id="500" name="Slide #"/>
          <p:cNvSpPr txBox="1">
            <a:spLocks noGrp="1"/>
          </p:cNvSpPr>
          <p:nvPr>
            <p:ph type="body" idx="3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  <p:pic>
        <p:nvPicPr>
          <p:cNvPr id="50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115" y="3420430"/>
            <a:ext cx="18050785" cy="3848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119" y="8555487"/>
            <a:ext cx="18568777" cy="3578566"/>
          </a:xfrm>
          <a:prstGeom prst="rect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</p:pic>
      <p:pic>
        <p:nvPicPr>
          <p:cNvPr id="503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9621" y="12639625"/>
            <a:ext cx="5056585" cy="922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Линия"/>
          <p:cNvSpPr/>
          <p:nvPr/>
        </p:nvSpPr>
        <p:spPr>
          <a:xfrm flipV="1">
            <a:off x="12200929" y="8868836"/>
            <a:ext cx="1" cy="780609"/>
          </a:xfrm>
          <a:prstGeom prst="line">
            <a:avLst/>
          </a:prstGeom>
          <a:ln w="12700">
            <a:solidFill>
              <a:srgbClr val="2C323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8" name="Линия"/>
          <p:cNvSpPr>
            <a:spLocks noGrp="1"/>
          </p:cNvSpPr>
          <p:nvPr>
            <p:ph type="body" idx="21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9" name="Recruitmen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Recruitment</a:t>
            </a:r>
          </a:p>
        </p:txBody>
      </p:sp>
      <p:sp>
        <p:nvSpPr>
          <p:cNvPr id="510" name="Линия"/>
          <p:cNvSpPr>
            <a:spLocks noGrp="1"/>
          </p:cNvSpPr>
          <p:nvPr>
            <p:ph type="body" idx="2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1" name="Strategic Human Resource Planning"/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Strategic Human Resource Planning</a:t>
            </a:r>
          </a:p>
        </p:txBody>
      </p:sp>
      <p:sp>
        <p:nvSpPr>
          <p:cNvPr id="512" name="Модели региональных систем повышения профессионального мастерства педагогов"/>
          <p:cNvSpPr txBox="1">
            <a:spLocks noGrp="1"/>
          </p:cNvSpPr>
          <p:nvPr>
            <p:ph type="title"/>
          </p:nvPr>
        </p:nvSpPr>
        <p:spPr>
          <a:xfrm>
            <a:off x="2540000" y="1018742"/>
            <a:ext cx="19304000" cy="2089154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000000"/>
                </a:solidFill>
              </a:defRPr>
            </a:lvl1pPr>
          </a:lstStyle>
          <a:p>
            <a:r>
              <a:t>Модели региональных систем повышения профессионального мастерства педагогов</a:t>
            </a:r>
          </a:p>
        </p:txBody>
      </p:sp>
      <p:sp>
        <p:nvSpPr>
          <p:cNvPr id="5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514" name="Selection"/>
          <p:cNvSpPr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Selection</a:t>
            </a:r>
          </a:p>
        </p:txBody>
      </p:sp>
      <p:sp>
        <p:nvSpPr>
          <p:cNvPr id="515" name="1"/>
          <p:cNvSpPr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</a:t>
            </a:r>
          </a:p>
        </p:txBody>
      </p:sp>
      <p:sp>
        <p:nvSpPr>
          <p:cNvPr id="516" name="3"/>
          <p:cNvSpPr>
            <a:spLocks noGrp="1"/>
          </p:cNvSpPr>
          <p:nvPr>
            <p:ph type="body" idx="3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</a:t>
            </a:r>
          </a:p>
        </p:txBody>
      </p:sp>
      <p:sp>
        <p:nvSpPr>
          <p:cNvPr id="517" name="Нажмите дважды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8" name="Slide #"/>
          <p:cNvSpPr txBox="1">
            <a:spLocks noGrp="1"/>
          </p:cNvSpPr>
          <p:nvPr>
            <p:ph type="body" idx="3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  <p:pic>
        <p:nvPicPr>
          <p:cNvPr id="51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30" y="3497597"/>
            <a:ext cx="19975539" cy="3550257"/>
          </a:xfrm>
          <a:prstGeom prst="rect">
            <a:avLst/>
          </a:prstGeom>
          <a:ln w="25400">
            <a:solidFill>
              <a:schemeClr val="accent1">
                <a:lumOff val="-13575"/>
              </a:schemeClr>
            </a:solidFill>
            <a:miter lim="400000"/>
          </a:ln>
        </p:spPr>
      </p:pic>
      <p:pic>
        <p:nvPicPr>
          <p:cNvPr id="520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11" y="8224388"/>
            <a:ext cx="20013638" cy="401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9621" y="12639625"/>
            <a:ext cx="5056585" cy="922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Модели региональных систем повышения профессионального мастерства педагогов…"/>
          <p:cNvSpPr txBox="1">
            <a:spLocks noGrp="1"/>
          </p:cNvSpPr>
          <p:nvPr>
            <p:ph type="title"/>
          </p:nvPr>
        </p:nvSpPr>
        <p:spPr>
          <a:xfrm>
            <a:off x="3652688" y="1428750"/>
            <a:ext cx="16075969" cy="4107657"/>
          </a:xfrm>
          <a:prstGeom prst="rect">
            <a:avLst/>
          </a:prstGeom>
        </p:spPr>
        <p:txBody>
          <a:bodyPr/>
          <a:lstStyle/>
          <a:p>
            <a:pPr algn="ctr">
              <a:defRPr sz="4500">
                <a:solidFill>
                  <a:srgbClr val="000000"/>
                </a:solidFill>
              </a:defRPr>
            </a:pPr>
            <a:r>
              <a:t>Модели региональных систем повышения профессионального мастерства педагогов</a:t>
            </a:r>
          </a:p>
          <a:p>
            <a:pPr algn="ctr">
              <a:defRPr sz="4500">
                <a:solidFill>
                  <a:srgbClr val="000000"/>
                </a:solidFill>
              </a:defRPr>
            </a:pPr>
            <a:endParaRPr/>
          </a:p>
          <a:p>
            <a:pPr algn="ctr">
              <a:defRPr sz="4500">
                <a:solidFill>
                  <a:srgbClr val="000000"/>
                </a:solidFill>
              </a:defRPr>
            </a:pPr>
            <a:r>
              <a:t>Школа - лаборатория профессионального развития педагогов</a:t>
            </a:r>
          </a:p>
        </p:txBody>
      </p:sp>
      <p:sp>
        <p:nvSpPr>
          <p:cNvPr id="5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527" name="Slide #"/>
          <p:cNvSpPr txBox="1">
            <a:spLocks noGrp="1"/>
          </p:cNvSpPr>
          <p:nvPr>
            <p:ph type="body" idx="3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#</a:t>
            </a:r>
          </a:p>
        </p:txBody>
      </p:sp>
      <p:pic>
        <p:nvPicPr>
          <p:cNvPr id="528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38" y="5892693"/>
            <a:ext cx="20170324" cy="3844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9621" y="12423598"/>
            <a:ext cx="5056585" cy="922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Школа - лаборатория профессионального развития педагогов"/>
          <p:cNvSpPr txBox="1">
            <a:spLocks noGrp="1"/>
          </p:cNvSpPr>
          <p:nvPr>
            <p:ph type="title"/>
          </p:nvPr>
        </p:nvSpPr>
        <p:spPr>
          <a:xfrm>
            <a:off x="1219200" y="550333"/>
            <a:ext cx="21945600" cy="1592697"/>
          </a:xfrm>
          <a:prstGeom prst="rect">
            <a:avLst/>
          </a:prstGeom>
        </p:spPr>
        <p:txBody>
          <a:bodyPr/>
          <a:lstStyle>
            <a:lvl1pPr algn="l" defTabSz="460057">
              <a:lnSpc>
                <a:spcPct val="90000"/>
              </a:lnSpc>
              <a:defRPr sz="4480" b="1" cap="all">
                <a:solidFill>
                  <a:srgbClr val="2C323D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r>
              <a:t>Школа - лаборатория профессионального развития педагогов</a:t>
            </a:r>
          </a:p>
        </p:txBody>
      </p:sp>
      <p:sp>
        <p:nvSpPr>
          <p:cNvPr id="5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068956" y="569213"/>
            <a:ext cx="468377" cy="6903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35" name="СТРАТЕГИЯ РАЗВИТИЯ ОРГАНИЗАЦИИ"/>
          <p:cNvSpPr/>
          <p:nvPr/>
        </p:nvSpPr>
        <p:spPr>
          <a:xfrm>
            <a:off x="5088039" y="2494966"/>
            <a:ext cx="14699036" cy="1297118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СТРАТЕГИЯ РАЗВИТИЯ ОРГАНИЗАЦИИ</a:t>
            </a:r>
          </a:p>
        </p:txBody>
      </p:sp>
      <p:sp>
        <p:nvSpPr>
          <p:cNvPr id="536" name="КОРПОРАТИВНОЕ ОБУЧЕНИЕ…"/>
          <p:cNvSpPr/>
          <p:nvPr/>
        </p:nvSpPr>
        <p:spPr>
          <a:xfrm>
            <a:off x="4632390" y="6637486"/>
            <a:ext cx="7121893" cy="1812734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КОРПОРАТИВНОЕ ОБУЧЕНИЕ</a:t>
            </a:r>
          </a:p>
          <a:p>
            <a:pPr algn="ctr" defTabSz="825500">
              <a:spcBef>
                <a:spcPts val="0"/>
              </a:spcBef>
              <a:defRPr sz="3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Продуктивный характер</a:t>
            </a:r>
          </a:p>
        </p:txBody>
      </p:sp>
      <p:sp>
        <p:nvSpPr>
          <p:cNvPr id="537" name="СТЕРЖНЕВЫЕ КОМПЕТЕНЦИИ ПЕДАГОГОВ"/>
          <p:cNvSpPr/>
          <p:nvPr/>
        </p:nvSpPr>
        <p:spPr>
          <a:xfrm>
            <a:off x="5088039" y="4575751"/>
            <a:ext cx="14699036" cy="1297118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СТЕРЖНЕВЫЕ КОМПЕТЕНЦИИ ПЕДАГОГОВ</a:t>
            </a:r>
          </a:p>
        </p:txBody>
      </p:sp>
      <p:sp>
        <p:nvSpPr>
          <p:cNvPr id="538" name="БЕНЧМАРКИНГ"/>
          <p:cNvSpPr/>
          <p:nvPr/>
        </p:nvSpPr>
        <p:spPr>
          <a:xfrm>
            <a:off x="12893797" y="6656536"/>
            <a:ext cx="7523553" cy="1812734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БЕНЧМАРКИНГ</a:t>
            </a:r>
          </a:p>
        </p:txBody>
      </p:sp>
      <p:sp>
        <p:nvSpPr>
          <p:cNvPr id="539" name="ВНЕШНИЕ…"/>
          <p:cNvSpPr/>
          <p:nvPr/>
        </p:nvSpPr>
        <p:spPr>
          <a:xfrm>
            <a:off x="268690" y="6637486"/>
            <a:ext cx="3842666" cy="297808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ВНЕШНИЕ </a:t>
            </a:r>
          </a:p>
          <a:p>
            <a: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РЕСУРСЫ</a:t>
            </a:r>
          </a:p>
        </p:txBody>
      </p:sp>
      <p:sp>
        <p:nvSpPr>
          <p:cNvPr id="540" name="ПРЕЗЕНТАЦИЯ…"/>
          <p:cNvSpPr/>
          <p:nvPr/>
        </p:nvSpPr>
        <p:spPr>
          <a:xfrm>
            <a:off x="12893797" y="9809706"/>
            <a:ext cx="7523553" cy="1812734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ПРЕЗЕНТАЦИЯ</a:t>
            </a:r>
          </a:p>
          <a:p>
            <a: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КАПИТАЛИЗАЦИЯ</a:t>
            </a:r>
          </a:p>
        </p:txBody>
      </p:sp>
      <p:sp>
        <p:nvSpPr>
          <p:cNvPr id="541" name="ИНТЕЛЛЕКТУАЛЬНЫЕ…"/>
          <p:cNvSpPr/>
          <p:nvPr/>
        </p:nvSpPr>
        <p:spPr>
          <a:xfrm>
            <a:off x="4641652" y="9809706"/>
            <a:ext cx="7523553" cy="1812734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ИНТЕЛЛЕКТУАЛЬНЫЕ </a:t>
            </a:r>
          </a:p>
          <a:p>
            <a:pPr algn="ctr" defTabSz="825500">
              <a:spcBef>
                <a:spcPts val="0"/>
              </a:spcBef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АКТИВЫ</a:t>
            </a:r>
          </a:p>
        </p:txBody>
      </p:sp>
      <p:sp>
        <p:nvSpPr>
          <p:cNvPr id="542" name="Линия"/>
          <p:cNvSpPr/>
          <p:nvPr/>
        </p:nvSpPr>
        <p:spPr>
          <a:xfrm flipV="1">
            <a:off x="12874381" y="3838731"/>
            <a:ext cx="1" cy="690373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543" name="Линия"/>
          <p:cNvSpPr/>
          <p:nvPr/>
        </p:nvSpPr>
        <p:spPr>
          <a:xfrm flipV="1">
            <a:off x="11857190" y="7543852"/>
            <a:ext cx="933699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544" name="Линия"/>
          <p:cNvSpPr/>
          <p:nvPr/>
        </p:nvSpPr>
        <p:spPr>
          <a:xfrm flipV="1">
            <a:off x="8855124" y="8600560"/>
            <a:ext cx="1" cy="1058806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545" name="Линия"/>
          <p:cNvSpPr/>
          <p:nvPr/>
        </p:nvSpPr>
        <p:spPr>
          <a:xfrm flipV="1">
            <a:off x="8855123" y="5909991"/>
            <a:ext cx="1" cy="690373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546" name="Линия"/>
          <p:cNvSpPr/>
          <p:nvPr/>
        </p:nvSpPr>
        <p:spPr>
          <a:xfrm>
            <a:off x="4214264" y="7841287"/>
            <a:ext cx="315219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547" name="Линия"/>
          <p:cNvSpPr/>
          <p:nvPr/>
        </p:nvSpPr>
        <p:spPr>
          <a:xfrm flipV="1">
            <a:off x="12094275" y="10716073"/>
            <a:ext cx="686563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2C323D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5B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96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2C323D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2C323D"/>
            </a:solidFill>
            <a:effectLst/>
            <a:uFillTx/>
            <a:latin typeface="+mn-lt"/>
            <a:ea typeface="+mn-ea"/>
            <a:cs typeface="+mn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5B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96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2C323D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2C323D"/>
            </a:solidFill>
            <a:effectLst/>
            <a:uFillTx/>
            <a:latin typeface="+mn-lt"/>
            <a:ea typeface="+mn-ea"/>
            <a:cs typeface="+mn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3725</Words>
  <Application>Microsoft Macintosh PowerPoint</Application>
  <PresentationFormat>Произвольный</PresentationFormat>
  <Paragraphs>383</Paragraphs>
  <Slides>46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61" baseType="lpstr">
      <vt:lpstr>AGOptCyrillic Normal</vt:lpstr>
      <vt:lpstr>Amatic</vt:lpstr>
      <vt:lpstr>Architects Daughter</vt:lpstr>
      <vt:lpstr>Avenir Next Demi Bold</vt:lpstr>
      <vt:lpstr>Avenir Next Regular</vt:lpstr>
      <vt:lpstr>Calibri</vt:lpstr>
      <vt:lpstr>Century Gothic</vt:lpstr>
      <vt:lpstr>HeliosCondC</vt:lpstr>
      <vt:lpstr>Helvetica</vt:lpstr>
      <vt:lpstr>Helvetica Neue</vt:lpstr>
      <vt:lpstr>Helvetica Neue Light</vt:lpstr>
      <vt:lpstr>Helvetica Neue Medium</vt:lpstr>
      <vt:lpstr>Helvetica Neue Thin</vt:lpstr>
      <vt:lpstr>Times Roman</vt:lpstr>
      <vt:lpstr>White</vt:lpstr>
      <vt:lpstr>Тренды в управлении образовательной организацией: педагогическое лидерство и коллективная эффективность</vt:lpstr>
      <vt:lpstr>На самом деле их больше…</vt:lpstr>
      <vt:lpstr>Педагогическое лидерство</vt:lpstr>
      <vt:lpstr>Презентация PowerPoint</vt:lpstr>
      <vt:lpstr>Что такое педагогическое лидерство?</vt:lpstr>
      <vt:lpstr>Модели региональных систем повышения профессионального мастерства педагогов</vt:lpstr>
      <vt:lpstr>Модели региональных систем повышения профессионального мастерства педагогов</vt:lpstr>
      <vt:lpstr>Модели региональных систем повышения профессионального мастерства педагогов  Школа - лаборатория профессионального развития педагогов</vt:lpstr>
      <vt:lpstr>Школа - лаборатория профессионального развития педагогов</vt:lpstr>
      <vt:lpstr>Типы школьного лидерства</vt:lpstr>
      <vt:lpstr>4D-система стратегий лидерства</vt:lpstr>
      <vt:lpstr>Презентация PowerPoint</vt:lpstr>
      <vt:lpstr>Коллективная эффективность</vt:lpstr>
      <vt:lpstr>Самоэффективность</vt:lpstr>
      <vt:lpstr>Коллективная эффективность педагогов</vt:lpstr>
      <vt:lpstr>Сильная коллективная эффективность</vt:lpstr>
      <vt:lpstr>Действия директора для повышения коллективной эффективности педагогов</vt:lpstr>
      <vt:lpstr>Тренды в управлении  образованием</vt:lpstr>
      <vt:lpstr>Гуманитарные технологии 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выявленные в TALIS</vt:lpstr>
      <vt:lpstr>Следствие </vt:lpstr>
      <vt:lpstr>Презентация PowerPoint</vt:lpstr>
      <vt:lpstr>Тренды в управлении  образованием</vt:lpstr>
      <vt:lpstr>Доказательное управление</vt:lpstr>
      <vt:lpstr>Аналитика- это стратегический ресурс доказательного управления</vt:lpstr>
      <vt:lpstr>Смыслы аналитики «от потребителя»</vt:lpstr>
      <vt:lpstr>2 источника доказательного управления </vt:lpstr>
      <vt:lpstr>Action Research </vt:lpstr>
      <vt:lpstr>Lesson Study</vt:lpstr>
      <vt:lpstr>Методология Lesson Study</vt:lpstr>
      <vt:lpstr>Модели ПОС и КОУч</vt:lpstr>
      <vt:lpstr>Тренды в управлении  образованием</vt:lpstr>
      <vt:lpstr>Контексты  Hidden Curriculum </vt:lpstr>
      <vt:lpstr>Неявные реальности</vt:lpstr>
      <vt:lpstr>Чему на  самом деле учит ваша школа?</vt:lpstr>
      <vt:lpstr>На уроках невозможно развить</vt:lpstr>
      <vt:lpstr>Новая организация</vt:lpstr>
      <vt:lpstr>Юрий Владимирович Завельский</vt:lpstr>
      <vt:lpstr>Тренды в управлении  образованием</vt:lpstr>
      <vt:lpstr>Продолжение следует?</vt:lpstr>
      <vt:lpstr>Тренды в управлении образовательной организацией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Тренды в управлении образовательной организацией: педагогическое лидерство и коллективная эффективность</dc:title>
  <cp:lastModifiedBy>Alla Kuznetsova</cp:lastModifiedBy>
  <cp:revision>2</cp:revision>
  <dcterms:modified xsi:type="dcterms:W3CDTF">2021-12-08T21:47:35Z</dcterms:modified>
</cp:coreProperties>
</file>