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73" r:id="rId6"/>
    <p:sldId id="275" r:id="rId7"/>
    <p:sldId id="268" r:id="rId8"/>
    <p:sldId id="274" r:id="rId9"/>
    <p:sldId id="276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d1aa2f.xn----7sbbadhwnfagdp5bhkdyjp5fyb.xn--p1ai/tinybrowser_subsites/_ddyu_/images/thumb_1316_856_0_0_0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7560" y="3429000"/>
            <a:ext cx="6186662" cy="32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663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г. Хабаровска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школа № 87 имени летчика –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спасателя челюскинцев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А.П.Светогорова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43351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ТЕМА</a:t>
            </a:r>
            <a:r>
              <a:rPr lang="ru-RU" sz="2800" dirty="0" smtClean="0"/>
              <a:t>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как основа коммуникационных процессов в школе. Способы, инструменты, технологии.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03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2577" y="188640"/>
            <a:ext cx="5966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«Навигатор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8934~1\AppData\Local\Temp\Rar$DIa0.394\Screenshot_20211007-133625_Facebook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" t="32973" r="4522" b="2703"/>
          <a:stretch/>
        </p:blipFill>
        <p:spPr bwMode="auto">
          <a:xfrm>
            <a:off x="179512" y="836712"/>
            <a:ext cx="3307715" cy="23241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C:\Users\8934~1\AppData\Local\Temp\Rar$DIa0.370\Screenshot_20211007-133619_Facebook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8" t="20609"/>
          <a:stretch/>
        </p:blipFill>
        <p:spPr bwMode="auto">
          <a:xfrm>
            <a:off x="5436096" y="711860"/>
            <a:ext cx="3100070" cy="2588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93" t="18626" b="29221"/>
          <a:stretch/>
        </p:blipFill>
        <p:spPr bwMode="auto">
          <a:xfrm>
            <a:off x="2389116" y="2564904"/>
            <a:ext cx="4365767" cy="237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79" t="27292" r="12402" b="19517"/>
          <a:stretch/>
        </p:blipFill>
        <p:spPr bwMode="auto">
          <a:xfrm>
            <a:off x="5630641" y="4149080"/>
            <a:ext cx="3513359" cy="248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01" t="15106" r="12114"/>
          <a:stretch/>
        </p:blipFill>
        <p:spPr bwMode="auto">
          <a:xfrm>
            <a:off x="179512" y="3723988"/>
            <a:ext cx="3140679" cy="30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88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01823"/>
            <a:ext cx="3001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веб-форум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«Форсаж</a:t>
            </a:r>
            <a:r>
              <a:rPr lang="ru-RU" dirty="0"/>
              <a:t>»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4019" y="597416"/>
            <a:ext cx="4344536" cy="333946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/>
          <a:stretch>
            <a:fillRect/>
          </a:stretch>
        </p:blipFill>
        <p:spPr>
          <a:xfrm>
            <a:off x="4492315" y="563488"/>
            <a:ext cx="4349801" cy="3339465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4"/>
          <a:stretch>
            <a:fillRect/>
          </a:stretch>
        </p:blipFill>
        <p:spPr>
          <a:xfrm>
            <a:off x="150191" y="3789040"/>
            <a:ext cx="4338364" cy="297942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/>
          <a:stretch>
            <a:fillRect/>
          </a:stretch>
        </p:blipFill>
        <p:spPr>
          <a:xfrm>
            <a:off x="4505243" y="3789040"/>
            <a:ext cx="4349801" cy="29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81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4369" t="15589" r="24330" b="13689"/>
          <a:stretch/>
        </p:blipFill>
        <p:spPr bwMode="auto">
          <a:xfrm>
            <a:off x="323528" y="116632"/>
            <a:ext cx="8568952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9553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4369" t="15589" r="24330" b="13689"/>
          <a:stretch/>
        </p:blipFill>
        <p:spPr bwMode="auto">
          <a:xfrm>
            <a:off x="611560" y="1052736"/>
            <a:ext cx="8208912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Правильный пятиугольник 2"/>
          <p:cNvSpPr/>
          <p:nvPr/>
        </p:nvSpPr>
        <p:spPr>
          <a:xfrm>
            <a:off x="3994408" y="1014460"/>
            <a:ext cx="1728192" cy="1224136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400" dirty="0"/>
              <a:t>Успешный учитель</a:t>
            </a:r>
          </a:p>
        </p:txBody>
      </p:sp>
      <p:sp>
        <p:nvSpPr>
          <p:cNvPr id="4" name="Стрелка вверх 3"/>
          <p:cNvSpPr/>
          <p:nvPr/>
        </p:nvSpPr>
        <p:spPr>
          <a:xfrm>
            <a:off x="4716016" y="2238596"/>
            <a:ext cx="288032" cy="93610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47664" y="5486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ОЖИДАНИЕ…..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43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4369" t="15589" r="24330" b="13689"/>
          <a:stretch/>
        </p:blipFill>
        <p:spPr bwMode="auto">
          <a:xfrm>
            <a:off x="251520" y="1052736"/>
            <a:ext cx="7128792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 descr="http://justclickit.ru/flash/people/people%20(36)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61048"/>
            <a:ext cx="1440160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71600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РЕАЛЬНОСТЬ….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73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3086" t="36382" r="33652" b="24714"/>
          <a:stretch/>
        </p:blipFill>
        <p:spPr bwMode="auto">
          <a:xfrm>
            <a:off x="579200" y="544840"/>
            <a:ext cx="8064896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6054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СОПРОВОЖДЕНИЕ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традиционного наставничества. Наставник берет на себя обязательства предоставления наставляемому помощи, в том числе участвует в развитии профессиональных навыков во время обучения.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ПОСЕВ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наставляемого формируются навыки либо знания, которые пока еще не актуальны, но приобретут ценность в дальнейшем, когда ситуация этого потребует.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КАТАЛИЗАЦИЯ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погружается в среду изменений, наставник провоцирует его на расширение кругозора, с изменением порядка ценностей и восприятия. Обучение при достижении критического уровня переживает резкий скачок.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ПОКАЗ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на своем личном примере показывает определенные методики, навыки совершения определенных действий, способы решения поставленных задач, делая рабочие ситуации понятнее.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СБОР УРОЖАЯ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концентрируется для налаживания обратной связи с наставляемым. Чтобы понимать, что изучено за время обучения, какие выводы были сделаны.</a:t>
            </a:r>
          </a:p>
        </p:txBody>
      </p:sp>
    </p:spTree>
    <p:extLst>
      <p:ext uri="{BB962C8B-B14F-4D97-AF65-F5344CB8AC3E}">
        <p14:creationId xmlns:p14="http://schemas.microsoft.com/office/powerpoint/2010/main" xmlns="" val="46898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1333" t="20553" r="21556" b="9481"/>
          <a:stretch/>
        </p:blipFill>
        <p:spPr bwMode="auto">
          <a:xfrm>
            <a:off x="107504" y="116632"/>
            <a:ext cx="8928992" cy="66051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031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IMG-20211015-WA0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046587" cy="23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ownloads\IMG-20211025-WA0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359678" cy="552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ольга\Downloads\20210912_114221 (1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20" t="-3616" r="34786" b="1357"/>
          <a:stretch/>
        </p:blipFill>
        <p:spPr bwMode="auto">
          <a:xfrm rot="5400000">
            <a:off x="657434" y="2735053"/>
            <a:ext cx="3076603" cy="41764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902" y="132601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Совместная деятельность наставников и молодых специалистов.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9365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340768"/>
            <a:ext cx="7848872" cy="2888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Веб-форум молодых специалистов «Форсаж», руководитель Серпокрылова Е.Н.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Совет молодых педагогов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Лаборатория проектов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b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Метапредметная</a:t>
            </a: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студия «Навигатор»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совместной деятельности наставников и молодых педагогов: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351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226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Специалист</cp:lastModifiedBy>
  <cp:revision>19</cp:revision>
  <dcterms:created xsi:type="dcterms:W3CDTF">2021-10-07T07:43:27Z</dcterms:created>
  <dcterms:modified xsi:type="dcterms:W3CDTF">2021-12-28T06:58:11Z</dcterms:modified>
</cp:coreProperties>
</file>