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61" r:id="rId6"/>
    <p:sldId id="262" r:id="rId7"/>
    <p:sldId id="263" r:id="rId8"/>
    <p:sldId id="276" r:id="rId9"/>
    <p:sldId id="266" r:id="rId10"/>
    <p:sldId id="277" r:id="rId11"/>
    <p:sldId id="278" r:id="rId12"/>
    <p:sldId id="280" r:id="rId13"/>
    <p:sldId id="279" r:id="rId14"/>
    <p:sldId id="282" r:id="rId15"/>
    <p:sldId id="28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A0528-55FF-41F2-BD2D-B6C1187518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88634-93B7-4A4B-972C-DDA2211BF366}">
      <dgm:prSet custT="1"/>
      <dgm:spPr/>
      <dgm:t>
        <a:bodyPr/>
        <a:lstStyle/>
        <a:p>
          <a:endParaRPr lang="ru-RU" sz="1800" b="1" dirty="0">
            <a:solidFill>
              <a:srgbClr val="0070C0"/>
            </a:solidFill>
          </a:endParaRPr>
        </a:p>
      </dgm:t>
    </dgm:pt>
    <dgm:pt modelId="{F608A220-DB12-4715-A622-DFEFB36BDA6F}" type="parTrans" cxnId="{CD456100-3942-4CF2-A69F-F308F2B76AF8}">
      <dgm:prSet/>
      <dgm:spPr/>
      <dgm:t>
        <a:bodyPr/>
        <a:lstStyle/>
        <a:p>
          <a:endParaRPr lang="ru-RU" sz="1400" b="0"/>
        </a:p>
      </dgm:t>
    </dgm:pt>
    <dgm:pt modelId="{F7179A67-4EED-4F87-B6F3-152AA7C906A1}" type="sibTrans" cxnId="{CD456100-3942-4CF2-A69F-F308F2B76AF8}">
      <dgm:prSet/>
      <dgm:spPr/>
      <dgm:t>
        <a:bodyPr/>
        <a:lstStyle/>
        <a:p>
          <a:endParaRPr lang="ru-RU" sz="1400" b="0"/>
        </a:p>
      </dgm:t>
    </dgm:pt>
    <dgm:pt modelId="{C31797DA-73F6-45E1-BC83-C880F91010E1}">
      <dgm:prSet phldrT="[Текст]" custT="1"/>
      <dgm:spPr/>
      <dgm:t>
        <a:bodyPr anchor="ctr"/>
        <a:lstStyle/>
        <a:p>
          <a:r>
            <a:rPr lang="ru-RU" sz="1400" b="0" dirty="0"/>
            <a:t>готовность к выполнению обязанностей гражданина и реализации его прав, уважение прав, свобод и законных интересов других людей</a:t>
          </a:r>
        </a:p>
      </dgm:t>
    </dgm:pt>
    <dgm:pt modelId="{4B44275B-99BC-4CE6-897A-DBAD1F6DF91D}" type="parTrans" cxnId="{F289ABC6-0A5C-46C4-943F-3330A07E33AA}">
      <dgm:prSet/>
      <dgm:spPr/>
      <dgm:t>
        <a:bodyPr/>
        <a:lstStyle/>
        <a:p>
          <a:endParaRPr lang="ru-RU" sz="1400" b="0"/>
        </a:p>
      </dgm:t>
    </dgm:pt>
    <dgm:pt modelId="{B0225E17-8113-42C7-A0C5-220DDB95EBD5}" type="sibTrans" cxnId="{F289ABC6-0A5C-46C4-943F-3330A07E33AA}">
      <dgm:prSet/>
      <dgm:spPr/>
      <dgm:t>
        <a:bodyPr/>
        <a:lstStyle/>
        <a:p>
          <a:endParaRPr lang="ru-RU" sz="1400" b="0"/>
        </a:p>
      </dgm:t>
    </dgm:pt>
    <dgm:pt modelId="{327A9FC8-8755-4A17-A1C9-36D1F1A5343E}">
      <dgm:prSet phldrT="[Текст]" custT="1"/>
      <dgm:spPr/>
      <dgm:t>
        <a:bodyPr anchor="ctr"/>
        <a:lstStyle/>
        <a:p>
          <a:r>
            <a:rPr lang="ru-RU" sz="1400" b="0" dirty="0"/>
            <a:t>активное участие в жизни семьи, образовательной организации, местного сообщества, родного края, страны</a:t>
          </a:r>
        </a:p>
      </dgm:t>
    </dgm:pt>
    <dgm:pt modelId="{7CA48228-2713-4567-8D5E-50DD590F84FA}" type="parTrans" cxnId="{03DC379D-C8CB-4651-B60D-116FA3A18019}">
      <dgm:prSet/>
      <dgm:spPr/>
      <dgm:t>
        <a:bodyPr/>
        <a:lstStyle/>
        <a:p>
          <a:endParaRPr lang="ru-RU" sz="1400" b="0"/>
        </a:p>
      </dgm:t>
    </dgm:pt>
    <dgm:pt modelId="{AB672B2A-D8ED-41EF-9380-A668C64772D0}" type="sibTrans" cxnId="{03DC379D-C8CB-4651-B60D-116FA3A18019}">
      <dgm:prSet/>
      <dgm:spPr/>
      <dgm:t>
        <a:bodyPr/>
        <a:lstStyle/>
        <a:p>
          <a:endParaRPr lang="ru-RU" sz="1400" b="0"/>
        </a:p>
      </dgm:t>
    </dgm:pt>
    <dgm:pt modelId="{044E08B4-89BD-4EFC-B40A-A7580F3D3A51}">
      <dgm:prSet phldrT="[Текст]" custT="1"/>
      <dgm:spPr/>
      <dgm:t>
        <a:bodyPr anchor="ctr"/>
        <a:lstStyle/>
        <a:p>
          <a:r>
            <a:rPr lang="ru-RU" sz="1400" b="0" dirty="0"/>
            <a:t>неприятие любых форм экстремизма, дискриминации;</a:t>
          </a:r>
        </a:p>
      </dgm:t>
    </dgm:pt>
    <dgm:pt modelId="{7FF6B33C-BCF5-40ED-A973-BDE32884A7D8}" type="parTrans" cxnId="{6574F36B-3FDA-42E6-B28A-32EDD6CE3C4F}">
      <dgm:prSet/>
      <dgm:spPr/>
      <dgm:t>
        <a:bodyPr/>
        <a:lstStyle/>
        <a:p>
          <a:endParaRPr lang="ru-RU" sz="1400" b="0"/>
        </a:p>
      </dgm:t>
    </dgm:pt>
    <dgm:pt modelId="{B4554E2A-D732-4F04-98CA-1BF8A495A7C7}" type="sibTrans" cxnId="{6574F36B-3FDA-42E6-B28A-32EDD6CE3C4F}">
      <dgm:prSet/>
      <dgm:spPr/>
      <dgm:t>
        <a:bodyPr/>
        <a:lstStyle/>
        <a:p>
          <a:endParaRPr lang="ru-RU" sz="1400" b="0"/>
        </a:p>
      </dgm:t>
    </dgm:pt>
    <dgm:pt modelId="{72F0E1E0-37E1-496D-992E-735BA64E278E}">
      <dgm:prSet phldrT="[Текст]" custT="1"/>
      <dgm:spPr/>
      <dgm:t>
        <a:bodyPr anchor="ctr"/>
        <a:lstStyle/>
        <a:p>
          <a:r>
            <a:rPr lang="ru-RU" sz="1400" b="0" dirty="0"/>
            <a:t>понимание роли различных социальных институтов в жизни человека</a:t>
          </a:r>
        </a:p>
      </dgm:t>
    </dgm:pt>
    <dgm:pt modelId="{40EA6A14-F765-4941-922B-33F32338A49B}" type="parTrans" cxnId="{3BE094C9-71C7-4F83-867B-2B524749D999}">
      <dgm:prSet/>
      <dgm:spPr/>
      <dgm:t>
        <a:bodyPr/>
        <a:lstStyle/>
        <a:p>
          <a:endParaRPr lang="ru-RU" sz="1400" b="0"/>
        </a:p>
      </dgm:t>
    </dgm:pt>
    <dgm:pt modelId="{0F1383B7-6CF9-4C54-9546-28436CE5A87C}" type="sibTrans" cxnId="{3BE094C9-71C7-4F83-867B-2B524749D999}">
      <dgm:prSet/>
      <dgm:spPr/>
      <dgm:t>
        <a:bodyPr/>
        <a:lstStyle/>
        <a:p>
          <a:endParaRPr lang="ru-RU" sz="1400" b="0"/>
        </a:p>
      </dgm:t>
    </dgm:pt>
    <dgm:pt modelId="{F2AEBB5C-14F5-42D0-9E91-45C79388A4F0}">
      <dgm:prSet phldrT="[Текст]" custT="1"/>
      <dgm:spPr/>
      <dgm:t>
        <a:bodyPr anchor="ctr"/>
        <a:lstStyle/>
        <a:p>
          <a:r>
            <a:rPr lang="ru-RU" sz="1400" b="0" dirty="0"/>
            <a:t>представление об основных правах, свободах и обязанностях гражданина, социальных нормах и правилах межличностных отношений в поликультурном и многоконфессиональном обществе</a:t>
          </a:r>
        </a:p>
      </dgm:t>
    </dgm:pt>
    <dgm:pt modelId="{7BB2A4E7-96C8-4616-86C8-0342B947AFF2}" type="parTrans" cxnId="{47B2046D-F7E7-4D41-A365-FEC2E979B25B}">
      <dgm:prSet/>
      <dgm:spPr/>
      <dgm:t>
        <a:bodyPr/>
        <a:lstStyle/>
        <a:p>
          <a:endParaRPr lang="ru-RU" sz="1400" b="0"/>
        </a:p>
      </dgm:t>
    </dgm:pt>
    <dgm:pt modelId="{A6B37E09-DA23-494A-9976-32C3DB712DF8}" type="sibTrans" cxnId="{47B2046D-F7E7-4D41-A365-FEC2E979B25B}">
      <dgm:prSet/>
      <dgm:spPr/>
      <dgm:t>
        <a:bodyPr/>
        <a:lstStyle/>
        <a:p>
          <a:endParaRPr lang="ru-RU" sz="1400" b="0"/>
        </a:p>
      </dgm:t>
    </dgm:pt>
    <dgm:pt modelId="{98C1A799-138D-416C-8E70-5FA9A892B510}">
      <dgm:prSet phldrT="[Текст]" custT="1"/>
      <dgm:spPr/>
      <dgm:t>
        <a:bodyPr anchor="ctr"/>
        <a:lstStyle/>
        <a:p>
          <a:r>
            <a:rPr lang="ru-RU" sz="1400" b="0" dirty="0"/>
            <a:t>представление о способах противодействия коррупции</a:t>
          </a:r>
        </a:p>
      </dgm:t>
    </dgm:pt>
    <dgm:pt modelId="{0CC7B4CB-93DF-4122-90B8-9B504494516E}" type="parTrans" cxnId="{E36A65AA-C3D8-40BA-A7D1-B42372623801}">
      <dgm:prSet/>
      <dgm:spPr/>
      <dgm:t>
        <a:bodyPr/>
        <a:lstStyle/>
        <a:p>
          <a:endParaRPr lang="ru-RU" sz="1400" b="0"/>
        </a:p>
      </dgm:t>
    </dgm:pt>
    <dgm:pt modelId="{C7B15D5C-260B-401A-B060-CBCDA73CA590}" type="sibTrans" cxnId="{E36A65AA-C3D8-40BA-A7D1-B42372623801}">
      <dgm:prSet/>
      <dgm:spPr/>
      <dgm:t>
        <a:bodyPr/>
        <a:lstStyle/>
        <a:p>
          <a:endParaRPr lang="ru-RU" sz="1400" b="0"/>
        </a:p>
      </dgm:t>
    </dgm:pt>
    <dgm:pt modelId="{3D40E5C6-9495-4015-9F24-AD6879C0558B}">
      <dgm:prSet phldrT="[Текст]" custT="1"/>
      <dgm:spPr/>
      <dgm:t>
        <a:bodyPr anchor="ctr"/>
        <a:lstStyle/>
        <a:p>
          <a:r>
            <a:rPr lang="ru-RU" sz="1400" b="0" dirty="0"/>
            <a:t>готовность к разнообразной совместной деятельности, стремление к взаимопониманию и взаимопомощи, активное участие в школьном самоуправлении</a:t>
          </a:r>
        </a:p>
      </dgm:t>
    </dgm:pt>
    <dgm:pt modelId="{529017D2-9548-4A35-8AD3-BD229B4E7EEA}" type="parTrans" cxnId="{4AB0E1B6-897C-4481-9208-A22BC5E383D7}">
      <dgm:prSet/>
      <dgm:spPr/>
      <dgm:t>
        <a:bodyPr/>
        <a:lstStyle/>
        <a:p>
          <a:endParaRPr lang="ru-RU" sz="1400" b="0"/>
        </a:p>
      </dgm:t>
    </dgm:pt>
    <dgm:pt modelId="{802CB110-CE56-4E0D-969E-EEB523753A4A}" type="sibTrans" cxnId="{4AB0E1B6-897C-4481-9208-A22BC5E383D7}">
      <dgm:prSet/>
      <dgm:spPr/>
      <dgm:t>
        <a:bodyPr/>
        <a:lstStyle/>
        <a:p>
          <a:endParaRPr lang="ru-RU" sz="1400" b="0"/>
        </a:p>
      </dgm:t>
    </dgm:pt>
    <dgm:pt modelId="{547B91C2-765B-4DB6-9F71-7D7CC750E00F}">
      <dgm:prSet phldrT="[Текст]" custT="1"/>
      <dgm:spPr/>
      <dgm:t>
        <a:bodyPr anchor="ctr"/>
        <a:lstStyle/>
        <a:p>
          <a:r>
            <a:rPr lang="ru-RU" sz="1400" b="0" dirty="0"/>
            <a:t>готовность к участию в гуманитарной деятельности (</a:t>
          </a:r>
          <a:r>
            <a:rPr lang="ru-RU" sz="1400" b="0" dirty="0" err="1"/>
            <a:t>волонтерство</a:t>
          </a:r>
          <a:r>
            <a:rPr lang="ru-RU" sz="1400" b="0" dirty="0"/>
            <a:t>; помощь людям, нуждающимся в ней)</a:t>
          </a:r>
        </a:p>
      </dgm:t>
    </dgm:pt>
    <dgm:pt modelId="{56F35362-A7FD-40E4-A8E3-F746BB672932}" type="parTrans" cxnId="{4C10E494-A4C8-4CC3-9078-B0AE3CA45BE5}">
      <dgm:prSet/>
      <dgm:spPr/>
      <dgm:t>
        <a:bodyPr/>
        <a:lstStyle/>
        <a:p>
          <a:endParaRPr lang="ru-RU" sz="1400" b="0"/>
        </a:p>
      </dgm:t>
    </dgm:pt>
    <dgm:pt modelId="{49950809-4B3B-4B05-9AAC-E42B03FCD1A4}" type="sibTrans" cxnId="{4C10E494-A4C8-4CC3-9078-B0AE3CA45BE5}">
      <dgm:prSet/>
      <dgm:spPr/>
      <dgm:t>
        <a:bodyPr/>
        <a:lstStyle/>
        <a:p>
          <a:endParaRPr lang="ru-RU" sz="1400" b="0"/>
        </a:p>
      </dgm:t>
    </dgm:pt>
    <dgm:pt modelId="{F950885E-4722-4065-B238-BC071666DB33}" type="pres">
      <dgm:prSet presAssocID="{40EA0528-55FF-41F2-BD2D-B6C1187518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A3D6DE-9BED-4B3C-8E41-1188CE11522A}" type="pres">
      <dgm:prSet presAssocID="{6CD88634-93B7-4A4B-972C-DDA2211BF366}" presName="thickLine" presStyleLbl="alignNode1" presStyleIdx="0" presStyleCnt="1"/>
      <dgm:spPr/>
    </dgm:pt>
    <dgm:pt modelId="{F1D611ED-883A-43B0-8837-0A70D9A4C0C8}" type="pres">
      <dgm:prSet presAssocID="{6CD88634-93B7-4A4B-972C-DDA2211BF366}" presName="horz1" presStyleCnt="0"/>
      <dgm:spPr/>
    </dgm:pt>
    <dgm:pt modelId="{E779FBF8-15E9-44D3-8AE5-1AB1BDCD43E1}" type="pres">
      <dgm:prSet presAssocID="{6CD88634-93B7-4A4B-972C-DDA2211BF366}" presName="tx1" presStyleLbl="revTx" presStyleIdx="0" presStyleCnt="9"/>
      <dgm:spPr/>
      <dgm:t>
        <a:bodyPr/>
        <a:lstStyle/>
        <a:p>
          <a:endParaRPr lang="ru-RU"/>
        </a:p>
      </dgm:t>
    </dgm:pt>
    <dgm:pt modelId="{4831AF51-8930-4144-B469-727C38458230}" type="pres">
      <dgm:prSet presAssocID="{6CD88634-93B7-4A4B-972C-DDA2211BF366}" presName="vert1" presStyleCnt="0"/>
      <dgm:spPr/>
    </dgm:pt>
    <dgm:pt modelId="{49DAE85F-6BFB-4696-BDC2-1855B725F203}" type="pres">
      <dgm:prSet presAssocID="{C31797DA-73F6-45E1-BC83-C880F91010E1}" presName="vertSpace2a" presStyleCnt="0"/>
      <dgm:spPr/>
    </dgm:pt>
    <dgm:pt modelId="{454C1DED-9766-438E-99EE-7E9CD413231C}" type="pres">
      <dgm:prSet presAssocID="{C31797DA-73F6-45E1-BC83-C880F91010E1}" presName="horz2" presStyleCnt="0"/>
      <dgm:spPr/>
    </dgm:pt>
    <dgm:pt modelId="{0F1824EF-B2C9-46DB-B8E6-62B2CABBAB10}" type="pres">
      <dgm:prSet presAssocID="{C31797DA-73F6-45E1-BC83-C880F91010E1}" presName="horzSpace2" presStyleCnt="0"/>
      <dgm:spPr/>
    </dgm:pt>
    <dgm:pt modelId="{CC293625-A057-4D50-A025-F0B91924A5A5}" type="pres">
      <dgm:prSet presAssocID="{C31797DA-73F6-45E1-BC83-C880F91010E1}" presName="tx2" presStyleLbl="revTx" presStyleIdx="1" presStyleCnt="9"/>
      <dgm:spPr/>
      <dgm:t>
        <a:bodyPr/>
        <a:lstStyle/>
        <a:p>
          <a:endParaRPr lang="ru-RU"/>
        </a:p>
      </dgm:t>
    </dgm:pt>
    <dgm:pt modelId="{0789F816-B5F0-49A3-92EA-A7C479B3B4C0}" type="pres">
      <dgm:prSet presAssocID="{C31797DA-73F6-45E1-BC83-C880F91010E1}" presName="vert2" presStyleCnt="0"/>
      <dgm:spPr/>
    </dgm:pt>
    <dgm:pt modelId="{59099D99-D897-4CB0-8FB3-B811AF08147B}" type="pres">
      <dgm:prSet presAssocID="{C31797DA-73F6-45E1-BC83-C880F91010E1}" presName="thinLine2b" presStyleLbl="callout" presStyleIdx="0" presStyleCnt="8"/>
      <dgm:spPr/>
    </dgm:pt>
    <dgm:pt modelId="{B07B7605-3A25-4072-B8EC-F8823CFD691F}" type="pres">
      <dgm:prSet presAssocID="{C31797DA-73F6-45E1-BC83-C880F91010E1}" presName="vertSpace2b" presStyleCnt="0"/>
      <dgm:spPr/>
    </dgm:pt>
    <dgm:pt modelId="{1FD2666B-849E-49FF-A5F0-AFAA54B08CBD}" type="pres">
      <dgm:prSet presAssocID="{327A9FC8-8755-4A17-A1C9-36D1F1A5343E}" presName="horz2" presStyleCnt="0"/>
      <dgm:spPr/>
    </dgm:pt>
    <dgm:pt modelId="{6216334F-6D5A-4D7B-9F36-C57F50D5110C}" type="pres">
      <dgm:prSet presAssocID="{327A9FC8-8755-4A17-A1C9-36D1F1A5343E}" presName="horzSpace2" presStyleCnt="0"/>
      <dgm:spPr/>
    </dgm:pt>
    <dgm:pt modelId="{03E127CC-A7FF-4AAE-9F5F-B34225F7C42B}" type="pres">
      <dgm:prSet presAssocID="{327A9FC8-8755-4A17-A1C9-36D1F1A5343E}" presName="tx2" presStyleLbl="revTx" presStyleIdx="2" presStyleCnt="9"/>
      <dgm:spPr/>
      <dgm:t>
        <a:bodyPr/>
        <a:lstStyle/>
        <a:p>
          <a:endParaRPr lang="ru-RU"/>
        </a:p>
      </dgm:t>
    </dgm:pt>
    <dgm:pt modelId="{4C1D855F-2D21-4B5C-9BB9-A33EA80ADADC}" type="pres">
      <dgm:prSet presAssocID="{327A9FC8-8755-4A17-A1C9-36D1F1A5343E}" presName="vert2" presStyleCnt="0"/>
      <dgm:spPr/>
    </dgm:pt>
    <dgm:pt modelId="{B0FCED9F-31E6-4860-B09E-437FB8731C8B}" type="pres">
      <dgm:prSet presAssocID="{327A9FC8-8755-4A17-A1C9-36D1F1A5343E}" presName="thinLine2b" presStyleLbl="callout" presStyleIdx="1" presStyleCnt="8"/>
      <dgm:spPr/>
    </dgm:pt>
    <dgm:pt modelId="{A8789180-9B4A-4003-AF19-86736362278A}" type="pres">
      <dgm:prSet presAssocID="{327A9FC8-8755-4A17-A1C9-36D1F1A5343E}" presName="vertSpace2b" presStyleCnt="0"/>
      <dgm:spPr/>
    </dgm:pt>
    <dgm:pt modelId="{EA12E6E6-27BD-4B0E-8E2D-130BC9D77F4C}" type="pres">
      <dgm:prSet presAssocID="{044E08B4-89BD-4EFC-B40A-A7580F3D3A51}" presName="horz2" presStyleCnt="0"/>
      <dgm:spPr/>
    </dgm:pt>
    <dgm:pt modelId="{9E07C197-8F99-4732-9E16-A0A74BFB87C7}" type="pres">
      <dgm:prSet presAssocID="{044E08B4-89BD-4EFC-B40A-A7580F3D3A51}" presName="horzSpace2" presStyleCnt="0"/>
      <dgm:spPr/>
    </dgm:pt>
    <dgm:pt modelId="{DFF57629-F4B4-4550-B282-D4269F24371C}" type="pres">
      <dgm:prSet presAssocID="{044E08B4-89BD-4EFC-B40A-A7580F3D3A51}" presName="tx2" presStyleLbl="revTx" presStyleIdx="3" presStyleCnt="9" custScaleY="72692"/>
      <dgm:spPr/>
      <dgm:t>
        <a:bodyPr/>
        <a:lstStyle/>
        <a:p>
          <a:endParaRPr lang="ru-RU"/>
        </a:p>
      </dgm:t>
    </dgm:pt>
    <dgm:pt modelId="{6B06E2C7-EB74-4377-B41C-CA8764CF911C}" type="pres">
      <dgm:prSet presAssocID="{044E08B4-89BD-4EFC-B40A-A7580F3D3A51}" presName="vert2" presStyleCnt="0"/>
      <dgm:spPr/>
    </dgm:pt>
    <dgm:pt modelId="{06EA02EB-5845-47BB-BBB5-CAC9193E412B}" type="pres">
      <dgm:prSet presAssocID="{044E08B4-89BD-4EFC-B40A-A7580F3D3A51}" presName="thinLine2b" presStyleLbl="callout" presStyleIdx="2" presStyleCnt="8"/>
      <dgm:spPr/>
    </dgm:pt>
    <dgm:pt modelId="{6DB8BCEB-0B38-4556-9387-2C6917A60596}" type="pres">
      <dgm:prSet presAssocID="{044E08B4-89BD-4EFC-B40A-A7580F3D3A51}" presName="vertSpace2b" presStyleCnt="0"/>
      <dgm:spPr/>
    </dgm:pt>
    <dgm:pt modelId="{CE797D03-1779-4AA5-A4FE-63561DD1E1CA}" type="pres">
      <dgm:prSet presAssocID="{72F0E1E0-37E1-496D-992E-735BA64E278E}" presName="horz2" presStyleCnt="0"/>
      <dgm:spPr/>
    </dgm:pt>
    <dgm:pt modelId="{15885569-D658-4D57-81DA-614556C6F5A3}" type="pres">
      <dgm:prSet presAssocID="{72F0E1E0-37E1-496D-992E-735BA64E278E}" presName="horzSpace2" presStyleCnt="0"/>
      <dgm:spPr/>
    </dgm:pt>
    <dgm:pt modelId="{4D519767-4866-44F0-A73C-505331F8F38B}" type="pres">
      <dgm:prSet presAssocID="{72F0E1E0-37E1-496D-992E-735BA64E278E}" presName="tx2" presStyleLbl="revTx" presStyleIdx="4" presStyleCnt="9" custScaleY="78260"/>
      <dgm:spPr/>
      <dgm:t>
        <a:bodyPr/>
        <a:lstStyle/>
        <a:p>
          <a:endParaRPr lang="ru-RU"/>
        </a:p>
      </dgm:t>
    </dgm:pt>
    <dgm:pt modelId="{89D38353-FA9D-4B3C-8F54-B011C510CDF8}" type="pres">
      <dgm:prSet presAssocID="{72F0E1E0-37E1-496D-992E-735BA64E278E}" presName="vert2" presStyleCnt="0"/>
      <dgm:spPr/>
    </dgm:pt>
    <dgm:pt modelId="{CB14C24E-F61B-458B-96DA-A6FA817D3D42}" type="pres">
      <dgm:prSet presAssocID="{72F0E1E0-37E1-496D-992E-735BA64E278E}" presName="thinLine2b" presStyleLbl="callout" presStyleIdx="3" presStyleCnt="8"/>
      <dgm:spPr/>
    </dgm:pt>
    <dgm:pt modelId="{A9E1B36E-7E23-4AE0-BD26-CCB0D59D677A}" type="pres">
      <dgm:prSet presAssocID="{72F0E1E0-37E1-496D-992E-735BA64E278E}" presName="vertSpace2b" presStyleCnt="0"/>
      <dgm:spPr/>
    </dgm:pt>
    <dgm:pt modelId="{39BC3167-B023-47EA-B8E5-062B9EF61797}" type="pres">
      <dgm:prSet presAssocID="{F2AEBB5C-14F5-42D0-9E91-45C79388A4F0}" presName="horz2" presStyleCnt="0"/>
      <dgm:spPr/>
    </dgm:pt>
    <dgm:pt modelId="{78D80932-CADC-4020-A326-2EE7F047E5B7}" type="pres">
      <dgm:prSet presAssocID="{F2AEBB5C-14F5-42D0-9E91-45C79388A4F0}" presName="horzSpace2" presStyleCnt="0"/>
      <dgm:spPr/>
    </dgm:pt>
    <dgm:pt modelId="{69518A05-EA1F-4C17-87B3-1992930456EE}" type="pres">
      <dgm:prSet presAssocID="{F2AEBB5C-14F5-42D0-9E91-45C79388A4F0}" presName="tx2" presStyleLbl="revTx" presStyleIdx="5" presStyleCnt="9" custScaleY="141066"/>
      <dgm:spPr/>
      <dgm:t>
        <a:bodyPr/>
        <a:lstStyle/>
        <a:p>
          <a:endParaRPr lang="ru-RU"/>
        </a:p>
      </dgm:t>
    </dgm:pt>
    <dgm:pt modelId="{BC897B2B-BDC5-401E-8E68-E4967DC023EE}" type="pres">
      <dgm:prSet presAssocID="{F2AEBB5C-14F5-42D0-9E91-45C79388A4F0}" presName="vert2" presStyleCnt="0"/>
      <dgm:spPr/>
    </dgm:pt>
    <dgm:pt modelId="{D2CF682C-D693-4B74-A13D-799701EEE8A8}" type="pres">
      <dgm:prSet presAssocID="{F2AEBB5C-14F5-42D0-9E91-45C79388A4F0}" presName="thinLine2b" presStyleLbl="callout" presStyleIdx="4" presStyleCnt="8"/>
      <dgm:spPr/>
    </dgm:pt>
    <dgm:pt modelId="{52F2F63F-27CD-4091-85FC-C998B3DC129C}" type="pres">
      <dgm:prSet presAssocID="{F2AEBB5C-14F5-42D0-9E91-45C79388A4F0}" presName="vertSpace2b" presStyleCnt="0"/>
      <dgm:spPr/>
    </dgm:pt>
    <dgm:pt modelId="{3F295E17-2A6C-4DA3-8E93-FD27D0CBBF74}" type="pres">
      <dgm:prSet presAssocID="{98C1A799-138D-416C-8E70-5FA9A892B510}" presName="horz2" presStyleCnt="0"/>
      <dgm:spPr/>
    </dgm:pt>
    <dgm:pt modelId="{4022DD1D-C43F-44B3-A360-F889E45387B3}" type="pres">
      <dgm:prSet presAssocID="{98C1A799-138D-416C-8E70-5FA9A892B510}" presName="horzSpace2" presStyleCnt="0"/>
      <dgm:spPr/>
    </dgm:pt>
    <dgm:pt modelId="{A04DD111-9980-4597-847E-C350A136E5EA}" type="pres">
      <dgm:prSet presAssocID="{98C1A799-138D-416C-8E70-5FA9A892B510}" presName="tx2" presStyleLbl="revTx" presStyleIdx="6" presStyleCnt="9" custScaleY="66879"/>
      <dgm:spPr/>
      <dgm:t>
        <a:bodyPr/>
        <a:lstStyle/>
        <a:p>
          <a:endParaRPr lang="ru-RU"/>
        </a:p>
      </dgm:t>
    </dgm:pt>
    <dgm:pt modelId="{8D88A5E0-2305-4A89-B9E2-8EDC09B7A03F}" type="pres">
      <dgm:prSet presAssocID="{98C1A799-138D-416C-8E70-5FA9A892B510}" presName="vert2" presStyleCnt="0"/>
      <dgm:spPr/>
    </dgm:pt>
    <dgm:pt modelId="{4C212292-4BEA-415C-ACE0-B8D27F9E2DA6}" type="pres">
      <dgm:prSet presAssocID="{98C1A799-138D-416C-8E70-5FA9A892B510}" presName="thinLine2b" presStyleLbl="callout" presStyleIdx="5" presStyleCnt="8"/>
      <dgm:spPr/>
    </dgm:pt>
    <dgm:pt modelId="{4978164B-4867-44F3-9A93-2737A7039905}" type="pres">
      <dgm:prSet presAssocID="{98C1A799-138D-416C-8E70-5FA9A892B510}" presName="vertSpace2b" presStyleCnt="0"/>
      <dgm:spPr/>
    </dgm:pt>
    <dgm:pt modelId="{1E4778B9-386B-4EE5-BF16-8C87ADEF7CD9}" type="pres">
      <dgm:prSet presAssocID="{3D40E5C6-9495-4015-9F24-AD6879C0558B}" presName="horz2" presStyleCnt="0"/>
      <dgm:spPr/>
    </dgm:pt>
    <dgm:pt modelId="{6D8417FA-62FE-43E9-83F8-A7F6DEC0C3FF}" type="pres">
      <dgm:prSet presAssocID="{3D40E5C6-9495-4015-9F24-AD6879C0558B}" presName="horzSpace2" presStyleCnt="0"/>
      <dgm:spPr/>
    </dgm:pt>
    <dgm:pt modelId="{D9B413F1-E0CE-48D7-9F08-1808F53AAB5C}" type="pres">
      <dgm:prSet presAssocID="{3D40E5C6-9495-4015-9F24-AD6879C0558B}" presName="tx2" presStyleLbl="revTx" presStyleIdx="7" presStyleCnt="9" custScaleY="130270"/>
      <dgm:spPr/>
      <dgm:t>
        <a:bodyPr/>
        <a:lstStyle/>
        <a:p>
          <a:endParaRPr lang="ru-RU"/>
        </a:p>
      </dgm:t>
    </dgm:pt>
    <dgm:pt modelId="{14B6048F-2D8E-4562-B3A0-2D5C3DAACBC1}" type="pres">
      <dgm:prSet presAssocID="{3D40E5C6-9495-4015-9F24-AD6879C0558B}" presName="vert2" presStyleCnt="0"/>
      <dgm:spPr/>
    </dgm:pt>
    <dgm:pt modelId="{F55261D0-276D-4730-98DD-E3371DC1EA57}" type="pres">
      <dgm:prSet presAssocID="{3D40E5C6-9495-4015-9F24-AD6879C0558B}" presName="thinLine2b" presStyleLbl="callout" presStyleIdx="6" presStyleCnt="8"/>
      <dgm:spPr/>
    </dgm:pt>
    <dgm:pt modelId="{073743CA-AA9C-4768-A3AB-6527B6CF91C8}" type="pres">
      <dgm:prSet presAssocID="{3D40E5C6-9495-4015-9F24-AD6879C0558B}" presName="vertSpace2b" presStyleCnt="0"/>
      <dgm:spPr/>
    </dgm:pt>
    <dgm:pt modelId="{B4123B13-8AD6-460E-80A2-676827CB9D3A}" type="pres">
      <dgm:prSet presAssocID="{547B91C2-765B-4DB6-9F71-7D7CC750E00F}" presName="horz2" presStyleCnt="0"/>
      <dgm:spPr/>
    </dgm:pt>
    <dgm:pt modelId="{1AEA6C8F-98D7-4E07-A947-D134DCD66042}" type="pres">
      <dgm:prSet presAssocID="{547B91C2-765B-4DB6-9F71-7D7CC750E00F}" presName="horzSpace2" presStyleCnt="0"/>
      <dgm:spPr/>
    </dgm:pt>
    <dgm:pt modelId="{8AC7EC91-26B8-4FBE-95AC-6C0B7D5274C4}" type="pres">
      <dgm:prSet presAssocID="{547B91C2-765B-4DB6-9F71-7D7CC750E00F}" presName="tx2" presStyleLbl="revTx" presStyleIdx="8" presStyleCnt="9"/>
      <dgm:spPr/>
      <dgm:t>
        <a:bodyPr/>
        <a:lstStyle/>
        <a:p>
          <a:endParaRPr lang="ru-RU"/>
        </a:p>
      </dgm:t>
    </dgm:pt>
    <dgm:pt modelId="{E065F291-2576-4528-84C3-7043D7755CCE}" type="pres">
      <dgm:prSet presAssocID="{547B91C2-765B-4DB6-9F71-7D7CC750E00F}" presName="vert2" presStyleCnt="0"/>
      <dgm:spPr/>
    </dgm:pt>
    <dgm:pt modelId="{0D5FB9F9-CC0B-4EA7-8FA2-FBECD31419FE}" type="pres">
      <dgm:prSet presAssocID="{547B91C2-765B-4DB6-9F71-7D7CC750E00F}" presName="thinLine2b" presStyleLbl="callout" presStyleIdx="7" presStyleCnt="8"/>
      <dgm:spPr/>
    </dgm:pt>
    <dgm:pt modelId="{594D8854-6E96-4B23-8110-BBE4F0540A0A}" type="pres">
      <dgm:prSet presAssocID="{547B91C2-765B-4DB6-9F71-7D7CC750E00F}" presName="vertSpace2b" presStyleCnt="0"/>
      <dgm:spPr/>
    </dgm:pt>
  </dgm:ptLst>
  <dgm:cxnLst>
    <dgm:cxn modelId="{8F6B7966-8EAB-46FD-A639-159AEFADBD16}" type="presOf" srcId="{F2AEBB5C-14F5-42D0-9E91-45C79388A4F0}" destId="{69518A05-EA1F-4C17-87B3-1992930456EE}" srcOrd="0" destOrd="0" presId="urn:microsoft.com/office/officeart/2008/layout/LinedList"/>
    <dgm:cxn modelId="{03DC379D-C8CB-4651-B60D-116FA3A18019}" srcId="{6CD88634-93B7-4A4B-972C-DDA2211BF366}" destId="{327A9FC8-8755-4A17-A1C9-36D1F1A5343E}" srcOrd="1" destOrd="0" parTransId="{7CA48228-2713-4567-8D5E-50DD590F84FA}" sibTransId="{AB672B2A-D8ED-41EF-9380-A668C64772D0}"/>
    <dgm:cxn modelId="{04D7B49C-9F25-432B-BD6F-7D0023E348F8}" type="presOf" srcId="{3D40E5C6-9495-4015-9F24-AD6879C0558B}" destId="{D9B413F1-E0CE-48D7-9F08-1808F53AAB5C}" srcOrd="0" destOrd="0" presId="urn:microsoft.com/office/officeart/2008/layout/LinedList"/>
    <dgm:cxn modelId="{47B2046D-F7E7-4D41-A365-FEC2E979B25B}" srcId="{6CD88634-93B7-4A4B-972C-DDA2211BF366}" destId="{F2AEBB5C-14F5-42D0-9E91-45C79388A4F0}" srcOrd="4" destOrd="0" parTransId="{7BB2A4E7-96C8-4616-86C8-0342B947AFF2}" sibTransId="{A6B37E09-DA23-494A-9976-32C3DB712DF8}"/>
    <dgm:cxn modelId="{3BE094C9-71C7-4F83-867B-2B524749D999}" srcId="{6CD88634-93B7-4A4B-972C-DDA2211BF366}" destId="{72F0E1E0-37E1-496D-992E-735BA64E278E}" srcOrd="3" destOrd="0" parTransId="{40EA6A14-F765-4941-922B-33F32338A49B}" sibTransId="{0F1383B7-6CF9-4C54-9546-28436CE5A87C}"/>
    <dgm:cxn modelId="{CD456100-3942-4CF2-A69F-F308F2B76AF8}" srcId="{40EA0528-55FF-41F2-BD2D-B6C118751891}" destId="{6CD88634-93B7-4A4B-972C-DDA2211BF366}" srcOrd="0" destOrd="0" parTransId="{F608A220-DB12-4715-A622-DFEFB36BDA6F}" sibTransId="{F7179A67-4EED-4F87-B6F3-152AA7C906A1}"/>
    <dgm:cxn modelId="{4C10E494-A4C8-4CC3-9078-B0AE3CA45BE5}" srcId="{6CD88634-93B7-4A4B-972C-DDA2211BF366}" destId="{547B91C2-765B-4DB6-9F71-7D7CC750E00F}" srcOrd="7" destOrd="0" parTransId="{56F35362-A7FD-40E4-A8E3-F746BB672932}" sibTransId="{49950809-4B3B-4B05-9AAC-E42B03FCD1A4}"/>
    <dgm:cxn modelId="{4B88C27B-0AC7-4E2C-A8A0-C11D5D63053C}" type="presOf" srcId="{327A9FC8-8755-4A17-A1C9-36D1F1A5343E}" destId="{03E127CC-A7FF-4AAE-9F5F-B34225F7C42B}" srcOrd="0" destOrd="0" presId="urn:microsoft.com/office/officeart/2008/layout/LinedList"/>
    <dgm:cxn modelId="{CD28C4E1-8993-40F6-8DF3-69E456451CD3}" type="presOf" srcId="{98C1A799-138D-416C-8E70-5FA9A892B510}" destId="{A04DD111-9980-4597-847E-C350A136E5EA}" srcOrd="0" destOrd="0" presId="urn:microsoft.com/office/officeart/2008/layout/LinedList"/>
    <dgm:cxn modelId="{7AED8468-EC05-4F65-B634-21EC5AA37070}" type="presOf" srcId="{C31797DA-73F6-45E1-BC83-C880F91010E1}" destId="{CC293625-A057-4D50-A025-F0B91924A5A5}" srcOrd="0" destOrd="0" presId="urn:microsoft.com/office/officeart/2008/layout/LinedList"/>
    <dgm:cxn modelId="{451E691C-846A-4C76-8A50-2E94C4F36B12}" type="presOf" srcId="{40EA0528-55FF-41F2-BD2D-B6C118751891}" destId="{F950885E-4722-4065-B238-BC071666DB33}" srcOrd="0" destOrd="0" presId="urn:microsoft.com/office/officeart/2008/layout/LinedList"/>
    <dgm:cxn modelId="{4AB0E1B6-897C-4481-9208-A22BC5E383D7}" srcId="{6CD88634-93B7-4A4B-972C-DDA2211BF366}" destId="{3D40E5C6-9495-4015-9F24-AD6879C0558B}" srcOrd="6" destOrd="0" parTransId="{529017D2-9548-4A35-8AD3-BD229B4E7EEA}" sibTransId="{802CB110-CE56-4E0D-969E-EEB523753A4A}"/>
    <dgm:cxn modelId="{E36A65AA-C3D8-40BA-A7D1-B42372623801}" srcId="{6CD88634-93B7-4A4B-972C-DDA2211BF366}" destId="{98C1A799-138D-416C-8E70-5FA9A892B510}" srcOrd="5" destOrd="0" parTransId="{0CC7B4CB-93DF-4122-90B8-9B504494516E}" sibTransId="{C7B15D5C-260B-401A-B060-CBCDA73CA590}"/>
    <dgm:cxn modelId="{2669BEE1-A08B-4530-8545-9B56708A034F}" type="presOf" srcId="{72F0E1E0-37E1-496D-992E-735BA64E278E}" destId="{4D519767-4866-44F0-A73C-505331F8F38B}" srcOrd="0" destOrd="0" presId="urn:microsoft.com/office/officeart/2008/layout/LinedList"/>
    <dgm:cxn modelId="{F289ABC6-0A5C-46C4-943F-3330A07E33AA}" srcId="{6CD88634-93B7-4A4B-972C-DDA2211BF366}" destId="{C31797DA-73F6-45E1-BC83-C880F91010E1}" srcOrd="0" destOrd="0" parTransId="{4B44275B-99BC-4CE6-897A-DBAD1F6DF91D}" sibTransId="{B0225E17-8113-42C7-A0C5-220DDB95EBD5}"/>
    <dgm:cxn modelId="{68204F4F-7DED-4F04-BF0B-0A62C1103CCB}" type="presOf" srcId="{547B91C2-765B-4DB6-9F71-7D7CC750E00F}" destId="{8AC7EC91-26B8-4FBE-95AC-6C0B7D5274C4}" srcOrd="0" destOrd="0" presId="urn:microsoft.com/office/officeart/2008/layout/LinedList"/>
    <dgm:cxn modelId="{8ECAB60C-6756-42F2-AF76-F1DE1FCAFCB2}" type="presOf" srcId="{6CD88634-93B7-4A4B-972C-DDA2211BF366}" destId="{E779FBF8-15E9-44D3-8AE5-1AB1BDCD43E1}" srcOrd="0" destOrd="0" presId="urn:microsoft.com/office/officeart/2008/layout/LinedList"/>
    <dgm:cxn modelId="{5AE88181-FFF4-4E53-AACA-C94C2F1ECE76}" type="presOf" srcId="{044E08B4-89BD-4EFC-B40A-A7580F3D3A51}" destId="{DFF57629-F4B4-4550-B282-D4269F24371C}" srcOrd="0" destOrd="0" presId="urn:microsoft.com/office/officeart/2008/layout/LinedList"/>
    <dgm:cxn modelId="{6574F36B-3FDA-42E6-B28A-32EDD6CE3C4F}" srcId="{6CD88634-93B7-4A4B-972C-DDA2211BF366}" destId="{044E08B4-89BD-4EFC-B40A-A7580F3D3A51}" srcOrd="2" destOrd="0" parTransId="{7FF6B33C-BCF5-40ED-A973-BDE32884A7D8}" sibTransId="{B4554E2A-D732-4F04-98CA-1BF8A495A7C7}"/>
    <dgm:cxn modelId="{ECC956D5-670B-4BC4-A1C7-33728543EE7A}" type="presParOf" srcId="{F950885E-4722-4065-B238-BC071666DB33}" destId="{C6A3D6DE-9BED-4B3C-8E41-1188CE11522A}" srcOrd="0" destOrd="0" presId="urn:microsoft.com/office/officeart/2008/layout/LinedList"/>
    <dgm:cxn modelId="{2FD60BE5-24E7-4C29-81CA-6FD3EB6686D6}" type="presParOf" srcId="{F950885E-4722-4065-B238-BC071666DB33}" destId="{F1D611ED-883A-43B0-8837-0A70D9A4C0C8}" srcOrd="1" destOrd="0" presId="urn:microsoft.com/office/officeart/2008/layout/LinedList"/>
    <dgm:cxn modelId="{CBF95DFC-83F6-49C9-B825-D91F5FFCBB69}" type="presParOf" srcId="{F1D611ED-883A-43B0-8837-0A70D9A4C0C8}" destId="{E779FBF8-15E9-44D3-8AE5-1AB1BDCD43E1}" srcOrd="0" destOrd="0" presId="urn:microsoft.com/office/officeart/2008/layout/LinedList"/>
    <dgm:cxn modelId="{B6E33AF3-D4FF-4418-835A-76D62C1E1119}" type="presParOf" srcId="{F1D611ED-883A-43B0-8837-0A70D9A4C0C8}" destId="{4831AF51-8930-4144-B469-727C38458230}" srcOrd="1" destOrd="0" presId="urn:microsoft.com/office/officeart/2008/layout/LinedList"/>
    <dgm:cxn modelId="{E9B0DF4C-5364-4B1D-B44C-AD4AB07795DF}" type="presParOf" srcId="{4831AF51-8930-4144-B469-727C38458230}" destId="{49DAE85F-6BFB-4696-BDC2-1855B725F203}" srcOrd="0" destOrd="0" presId="urn:microsoft.com/office/officeart/2008/layout/LinedList"/>
    <dgm:cxn modelId="{111EAE23-9606-4303-9680-04949E4979D1}" type="presParOf" srcId="{4831AF51-8930-4144-B469-727C38458230}" destId="{454C1DED-9766-438E-99EE-7E9CD413231C}" srcOrd="1" destOrd="0" presId="urn:microsoft.com/office/officeart/2008/layout/LinedList"/>
    <dgm:cxn modelId="{6F5CE4B4-3140-4968-BB90-433EBCAC079D}" type="presParOf" srcId="{454C1DED-9766-438E-99EE-7E9CD413231C}" destId="{0F1824EF-B2C9-46DB-B8E6-62B2CABBAB10}" srcOrd="0" destOrd="0" presId="urn:microsoft.com/office/officeart/2008/layout/LinedList"/>
    <dgm:cxn modelId="{75EB2F0C-9FA6-4591-B096-47791ADD15B2}" type="presParOf" srcId="{454C1DED-9766-438E-99EE-7E9CD413231C}" destId="{CC293625-A057-4D50-A025-F0B91924A5A5}" srcOrd="1" destOrd="0" presId="urn:microsoft.com/office/officeart/2008/layout/LinedList"/>
    <dgm:cxn modelId="{7D2FF5F4-EBC7-4387-A296-423330C1043A}" type="presParOf" srcId="{454C1DED-9766-438E-99EE-7E9CD413231C}" destId="{0789F816-B5F0-49A3-92EA-A7C479B3B4C0}" srcOrd="2" destOrd="0" presId="urn:microsoft.com/office/officeart/2008/layout/LinedList"/>
    <dgm:cxn modelId="{A9F93E01-B5F6-4CF4-B326-1E6F9B8E68A9}" type="presParOf" srcId="{4831AF51-8930-4144-B469-727C38458230}" destId="{59099D99-D897-4CB0-8FB3-B811AF08147B}" srcOrd="2" destOrd="0" presId="urn:microsoft.com/office/officeart/2008/layout/LinedList"/>
    <dgm:cxn modelId="{CA4F611A-1FAE-4932-B191-C037840A7DAB}" type="presParOf" srcId="{4831AF51-8930-4144-B469-727C38458230}" destId="{B07B7605-3A25-4072-B8EC-F8823CFD691F}" srcOrd="3" destOrd="0" presId="urn:microsoft.com/office/officeart/2008/layout/LinedList"/>
    <dgm:cxn modelId="{CE83C4CC-678E-4AE6-A28B-E35DE3AEBEF4}" type="presParOf" srcId="{4831AF51-8930-4144-B469-727C38458230}" destId="{1FD2666B-849E-49FF-A5F0-AFAA54B08CBD}" srcOrd="4" destOrd="0" presId="urn:microsoft.com/office/officeart/2008/layout/LinedList"/>
    <dgm:cxn modelId="{233BF6D7-4B8B-4BD5-B43F-1AF34877135E}" type="presParOf" srcId="{1FD2666B-849E-49FF-A5F0-AFAA54B08CBD}" destId="{6216334F-6D5A-4D7B-9F36-C57F50D5110C}" srcOrd="0" destOrd="0" presId="urn:microsoft.com/office/officeart/2008/layout/LinedList"/>
    <dgm:cxn modelId="{58C883EF-D936-4821-BA6D-6120CA16CEFA}" type="presParOf" srcId="{1FD2666B-849E-49FF-A5F0-AFAA54B08CBD}" destId="{03E127CC-A7FF-4AAE-9F5F-B34225F7C42B}" srcOrd="1" destOrd="0" presId="urn:microsoft.com/office/officeart/2008/layout/LinedList"/>
    <dgm:cxn modelId="{85D5F7AE-117F-4EBA-989F-4C722022878C}" type="presParOf" srcId="{1FD2666B-849E-49FF-A5F0-AFAA54B08CBD}" destId="{4C1D855F-2D21-4B5C-9BB9-A33EA80ADADC}" srcOrd="2" destOrd="0" presId="urn:microsoft.com/office/officeart/2008/layout/LinedList"/>
    <dgm:cxn modelId="{FD84B6B4-B883-4299-9BDD-B3B4FC044560}" type="presParOf" srcId="{4831AF51-8930-4144-B469-727C38458230}" destId="{B0FCED9F-31E6-4860-B09E-437FB8731C8B}" srcOrd="5" destOrd="0" presId="urn:microsoft.com/office/officeart/2008/layout/LinedList"/>
    <dgm:cxn modelId="{3AAC6BD3-780C-4CEB-A221-667D1AE0F757}" type="presParOf" srcId="{4831AF51-8930-4144-B469-727C38458230}" destId="{A8789180-9B4A-4003-AF19-86736362278A}" srcOrd="6" destOrd="0" presId="urn:microsoft.com/office/officeart/2008/layout/LinedList"/>
    <dgm:cxn modelId="{BCEC066F-715F-404F-BF2A-63E538170520}" type="presParOf" srcId="{4831AF51-8930-4144-B469-727C38458230}" destId="{EA12E6E6-27BD-4B0E-8E2D-130BC9D77F4C}" srcOrd="7" destOrd="0" presId="urn:microsoft.com/office/officeart/2008/layout/LinedList"/>
    <dgm:cxn modelId="{8B0ACF92-F665-4EF7-A3A3-D90B6D6762BE}" type="presParOf" srcId="{EA12E6E6-27BD-4B0E-8E2D-130BC9D77F4C}" destId="{9E07C197-8F99-4732-9E16-A0A74BFB87C7}" srcOrd="0" destOrd="0" presId="urn:microsoft.com/office/officeart/2008/layout/LinedList"/>
    <dgm:cxn modelId="{C5E9C51B-DF01-407E-81B3-88956516FA24}" type="presParOf" srcId="{EA12E6E6-27BD-4B0E-8E2D-130BC9D77F4C}" destId="{DFF57629-F4B4-4550-B282-D4269F24371C}" srcOrd="1" destOrd="0" presId="urn:microsoft.com/office/officeart/2008/layout/LinedList"/>
    <dgm:cxn modelId="{AE52FC93-FCE7-4E07-B2F4-609DB41FCCB9}" type="presParOf" srcId="{EA12E6E6-27BD-4B0E-8E2D-130BC9D77F4C}" destId="{6B06E2C7-EB74-4377-B41C-CA8764CF911C}" srcOrd="2" destOrd="0" presId="urn:microsoft.com/office/officeart/2008/layout/LinedList"/>
    <dgm:cxn modelId="{DC50F157-A6B6-4E2D-916C-1D73BD00E616}" type="presParOf" srcId="{4831AF51-8930-4144-B469-727C38458230}" destId="{06EA02EB-5845-47BB-BBB5-CAC9193E412B}" srcOrd="8" destOrd="0" presId="urn:microsoft.com/office/officeart/2008/layout/LinedList"/>
    <dgm:cxn modelId="{688D2325-6725-4BE0-9175-F0D2A82C79E3}" type="presParOf" srcId="{4831AF51-8930-4144-B469-727C38458230}" destId="{6DB8BCEB-0B38-4556-9387-2C6917A60596}" srcOrd="9" destOrd="0" presId="urn:microsoft.com/office/officeart/2008/layout/LinedList"/>
    <dgm:cxn modelId="{2751C4E1-5949-47A8-AEDF-ACDBCA5CE0F7}" type="presParOf" srcId="{4831AF51-8930-4144-B469-727C38458230}" destId="{CE797D03-1779-4AA5-A4FE-63561DD1E1CA}" srcOrd="10" destOrd="0" presId="urn:microsoft.com/office/officeart/2008/layout/LinedList"/>
    <dgm:cxn modelId="{3E57E404-BD5E-40C7-88AD-F2B429BC5180}" type="presParOf" srcId="{CE797D03-1779-4AA5-A4FE-63561DD1E1CA}" destId="{15885569-D658-4D57-81DA-614556C6F5A3}" srcOrd="0" destOrd="0" presId="urn:microsoft.com/office/officeart/2008/layout/LinedList"/>
    <dgm:cxn modelId="{C508FD14-B370-493A-96DC-9F3735774448}" type="presParOf" srcId="{CE797D03-1779-4AA5-A4FE-63561DD1E1CA}" destId="{4D519767-4866-44F0-A73C-505331F8F38B}" srcOrd="1" destOrd="0" presId="urn:microsoft.com/office/officeart/2008/layout/LinedList"/>
    <dgm:cxn modelId="{7276C749-731C-4201-A27F-30347320A6B9}" type="presParOf" srcId="{CE797D03-1779-4AA5-A4FE-63561DD1E1CA}" destId="{89D38353-FA9D-4B3C-8F54-B011C510CDF8}" srcOrd="2" destOrd="0" presId="urn:microsoft.com/office/officeart/2008/layout/LinedList"/>
    <dgm:cxn modelId="{0B5827D8-D48A-4294-AAB7-B0220B7C1657}" type="presParOf" srcId="{4831AF51-8930-4144-B469-727C38458230}" destId="{CB14C24E-F61B-458B-96DA-A6FA817D3D42}" srcOrd="11" destOrd="0" presId="urn:microsoft.com/office/officeart/2008/layout/LinedList"/>
    <dgm:cxn modelId="{A57A6C59-5478-4CD1-A3CD-C87F996F46AC}" type="presParOf" srcId="{4831AF51-8930-4144-B469-727C38458230}" destId="{A9E1B36E-7E23-4AE0-BD26-CCB0D59D677A}" srcOrd="12" destOrd="0" presId="urn:microsoft.com/office/officeart/2008/layout/LinedList"/>
    <dgm:cxn modelId="{FDC5E2C2-6CBD-48AD-93CC-870866311CCD}" type="presParOf" srcId="{4831AF51-8930-4144-B469-727C38458230}" destId="{39BC3167-B023-47EA-B8E5-062B9EF61797}" srcOrd="13" destOrd="0" presId="urn:microsoft.com/office/officeart/2008/layout/LinedList"/>
    <dgm:cxn modelId="{7F62E4EB-6706-4F66-94A2-801CFF176260}" type="presParOf" srcId="{39BC3167-B023-47EA-B8E5-062B9EF61797}" destId="{78D80932-CADC-4020-A326-2EE7F047E5B7}" srcOrd="0" destOrd="0" presId="urn:microsoft.com/office/officeart/2008/layout/LinedList"/>
    <dgm:cxn modelId="{2D181021-1BEC-4C48-A5A4-4CF9069FCA80}" type="presParOf" srcId="{39BC3167-B023-47EA-B8E5-062B9EF61797}" destId="{69518A05-EA1F-4C17-87B3-1992930456EE}" srcOrd="1" destOrd="0" presId="urn:microsoft.com/office/officeart/2008/layout/LinedList"/>
    <dgm:cxn modelId="{CAC31692-85E8-40AE-BC4D-9EA6F7E9F443}" type="presParOf" srcId="{39BC3167-B023-47EA-B8E5-062B9EF61797}" destId="{BC897B2B-BDC5-401E-8E68-E4967DC023EE}" srcOrd="2" destOrd="0" presId="urn:microsoft.com/office/officeart/2008/layout/LinedList"/>
    <dgm:cxn modelId="{A62615DE-31F0-4843-825E-6A0C62DF6A4F}" type="presParOf" srcId="{4831AF51-8930-4144-B469-727C38458230}" destId="{D2CF682C-D693-4B74-A13D-799701EEE8A8}" srcOrd="14" destOrd="0" presId="urn:microsoft.com/office/officeart/2008/layout/LinedList"/>
    <dgm:cxn modelId="{4EFC7FA3-13B3-47CD-8B3B-C25A168390AF}" type="presParOf" srcId="{4831AF51-8930-4144-B469-727C38458230}" destId="{52F2F63F-27CD-4091-85FC-C998B3DC129C}" srcOrd="15" destOrd="0" presId="urn:microsoft.com/office/officeart/2008/layout/LinedList"/>
    <dgm:cxn modelId="{9CA7F0A2-EC09-4322-8CAE-81AA34E1C831}" type="presParOf" srcId="{4831AF51-8930-4144-B469-727C38458230}" destId="{3F295E17-2A6C-4DA3-8E93-FD27D0CBBF74}" srcOrd="16" destOrd="0" presId="urn:microsoft.com/office/officeart/2008/layout/LinedList"/>
    <dgm:cxn modelId="{64A441D9-EAB1-4DFA-9B99-EF00340B7E4F}" type="presParOf" srcId="{3F295E17-2A6C-4DA3-8E93-FD27D0CBBF74}" destId="{4022DD1D-C43F-44B3-A360-F889E45387B3}" srcOrd="0" destOrd="0" presId="urn:microsoft.com/office/officeart/2008/layout/LinedList"/>
    <dgm:cxn modelId="{A040ED59-8305-4C15-BEB0-EBC0089BA9D4}" type="presParOf" srcId="{3F295E17-2A6C-4DA3-8E93-FD27D0CBBF74}" destId="{A04DD111-9980-4597-847E-C350A136E5EA}" srcOrd="1" destOrd="0" presId="urn:microsoft.com/office/officeart/2008/layout/LinedList"/>
    <dgm:cxn modelId="{CC71223C-A3F6-41BB-A25D-F05D48269171}" type="presParOf" srcId="{3F295E17-2A6C-4DA3-8E93-FD27D0CBBF74}" destId="{8D88A5E0-2305-4A89-B9E2-8EDC09B7A03F}" srcOrd="2" destOrd="0" presId="urn:microsoft.com/office/officeart/2008/layout/LinedList"/>
    <dgm:cxn modelId="{59810572-8469-43D1-9CE7-166CEA1881CD}" type="presParOf" srcId="{4831AF51-8930-4144-B469-727C38458230}" destId="{4C212292-4BEA-415C-ACE0-B8D27F9E2DA6}" srcOrd="17" destOrd="0" presId="urn:microsoft.com/office/officeart/2008/layout/LinedList"/>
    <dgm:cxn modelId="{60D440D2-E239-4113-951C-3B640E07FB94}" type="presParOf" srcId="{4831AF51-8930-4144-B469-727C38458230}" destId="{4978164B-4867-44F3-9A93-2737A7039905}" srcOrd="18" destOrd="0" presId="urn:microsoft.com/office/officeart/2008/layout/LinedList"/>
    <dgm:cxn modelId="{3161A8A0-6804-442E-9873-05819F4E94EE}" type="presParOf" srcId="{4831AF51-8930-4144-B469-727C38458230}" destId="{1E4778B9-386B-4EE5-BF16-8C87ADEF7CD9}" srcOrd="19" destOrd="0" presId="urn:microsoft.com/office/officeart/2008/layout/LinedList"/>
    <dgm:cxn modelId="{403B572D-D692-4176-A2A2-70F6F250711D}" type="presParOf" srcId="{1E4778B9-386B-4EE5-BF16-8C87ADEF7CD9}" destId="{6D8417FA-62FE-43E9-83F8-A7F6DEC0C3FF}" srcOrd="0" destOrd="0" presId="urn:microsoft.com/office/officeart/2008/layout/LinedList"/>
    <dgm:cxn modelId="{04B3148D-3915-4EE3-94A7-CBA1C3633DC9}" type="presParOf" srcId="{1E4778B9-386B-4EE5-BF16-8C87ADEF7CD9}" destId="{D9B413F1-E0CE-48D7-9F08-1808F53AAB5C}" srcOrd="1" destOrd="0" presId="urn:microsoft.com/office/officeart/2008/layout/LinedList"/>
    <dgm:cxn modelId="{7B6E599E-9098-4650-B28F-D26E08FF4CD7}" type="presParOf" srcId="{1E4778B9-386B-4EE5-BF16-8C87ADEF7CD9}" destId="{14B6048F-2D8E-4562-B3A0-2D5C3DAACBC1}" srcOrd="2" destOrd="0" presId="urn:microsoft.com/office/officeart/2008/layout/LinedList"/>
    <dgm:cxn modelId="{03E047CF-7EF0-45CB-9EB8-365E4959B321}" type="presParOf" srcId="{4831AF51-8930-4144-B469-727C38458230}" destId="{F55261D0-276D-4730-98DD-E3371DC1EA57}" srcOrd="20" destOrd="0" presId="urn:microsoft.com/office/officeart/2008/layout/LinedList"/>
    <dgm:cxn modelId="{41B084E0-AFD7-43E9-9688-7D24144DCCB1}" type="presParOf" srcId="{4831AF51-8930-4144-B469-727C38458230}" destId="{073743CA-AA9C-4768-A3AB-6527B6CF91C8}" srcOrd="21" destOrd="0" presId="urn:microsoft.com/office/officeart/2008/layout/LinedList"/>
    <dgm:cxn modelId="{1E29CE3A-45EC-46DB-90F1-B5CAD07ACC02}" type="presParOf" srcId="{4831AF51-8930-4144-B469-727C38458230}" destId="{B4123B13-8AD6-460E-80A2-676827CB9D3A}" srcOrd="22" destOrd="0" presId="urn:microsoft.com/office/officeart/2008/layout/LinedList"/>
    <dgm:cxn modelId="{E77DEBBB-A99C-4D15-B64A-83626A9D3315}" type="presParOf" srcId="{B4123B13-8AD6-460E-80A2-676827CB9D3A}" destId="{1AEA6C8F-98D7-4E07-A947-D134DCD66042}" srcOrd="0" destOrd="0" presId="urn:microsoft.com/office/officeart/2008/layout/LinedList"/>
    <dgm:cxn modelId="{8F1F3F98-99A0-4F1D-9A8F-2F0B3CEE35E2}" type="presParOf" srcId="{B4123B13-8AD6-460E-80A2-676827CB9D3A}" destId="{8AC7EC91-26B8-4FBE-95AC-6C0B7D5274C4}" srcOrd="1" destOrd="0" presId="urn:microsoft.com/office/officeart/2008/layout/LinedList"/>
    <dgm:cxn modelId="{3AB83440-3DB6-474D-8436-FEF62C98BFC1}" type="presParOf" srcId="{B4123B13-8AD6-460E-80A2-676827CB9D3A}" destId="{E065F291-2576-4528-84C3-7043D7755CCE}" srcOrd="2" destOrd="0" presId="urn:microsoft.com/office/officeart/2008/layout/LinedList"/>
    <dgm:cxn modelId="{CDB83A43-F88F-4C1B-B3BE-44BF1C95F7DF}" type="presParOf" srcId="{4831AF51-8930-4144-B469-727C38458230}" destId="{0D5FB9F9-CC0B-4EA7-8FA2-FBECD31419FE}" srcOrd="23" destOrd="0" presId="urn:microsoft.com/office/officeart/2008/layout/LinedList"/>
    <dgm:cxn modelId="{02F5ADE9-28E5-4C01-BAF9-973FA30521E4}" type="presParOf" srcId="{4831AF51-8930-4144-B469-727C38458230}" destId="{594D8854-6E96-4B23-8110-BBE4F0540A0A}" srcOrd="24" destOrd="0" presId="urn:microsoft.com/office/officeart/2008/layout/LinedList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67CA-8376-416D-BD0E-70742A954E69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01BA-375E-4AF3-9B00-F5130094E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08232-6C6A-944F-8D05-A3EBEDE7D89E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2640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08232-6C6A-944F-8D05-A3EBEDE7D89E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4454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04A5C-421B-4F1A-AFB4-483F7608A2F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B701C6-A3E8-4351-A49E-3378E545B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minobr.khabkrai.ru/Deyatelnost/Obschee-obrazovanie/Realizaciya-federalnyh-gosudarstvennyh-obrazovatelnyh-standart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3372" y="3286130"/>
            <a:ext cx="4241676" cy="1186652"/>
          </a:xfrm>
        </p:spPr>
        <p:txBody>
          <a:bodyPr/>
          <a:lstStyle/>
          <a:p>
            <a:r>
              <a:rPr lang="ru-RU" sz="20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Кулакова Татьяна Ивановна, начальник </a:t>
            </a:r>
            <a:r>
              <a:rPr lang="ru-RU" sz="18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предметно-методической</a:t>
            </a:r>
            <a:r>
              <a:rPr lang="ru-RU" sz="2000" b="0" dirty="0" smtClean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лаборатории МАУ «Центр развития образования»</a:t>
            </a:r>
            <a:endParaRPr lang="ru-RU" sz="2000" b="0" dirty="0"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5163" y="1653648"/>
            <a:ext cx="7772400" cy="140030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Особенности обновленного ФГОС основного общего образования. Изменения в основной образовательной программе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3053956"/>
            <a:ext cx="6813444" cy="80367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\\Design\design\!Логотип ЦРО\01 logoC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51" y="411510"/>
            <a:ext cx="1239494" cy="98789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2303858"/>
            <a:ext cx="6813444" cy="750099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7619" y="3143254"/>
            <a:ext cx="4291009" cy="15001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071563"/>
          <a:ext cx="8258176" cy="383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6"/>
                <a:gridCol w="4357690"/>
              </a:tblGrid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Использование</a:t>
                      </a:r>
                      <a:r>
                        <a:rPr lang="ru-RU" sz="1400" baseline="0" dirty="0" smtClean="0"/>
                        <a:t> электронных средств обучения, дистанционных технологий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Подробных норм не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Зафиксировано право школы применять различные образовательные технологии (п.19; 35.4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Деление учеников на группы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Групповая форма обучения только упоминается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Зафиксировано, что образовательную деятельность  можно организовать при помощи деления на группы (п.20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программе формирования универсальных</a:t>
                      </a:r>
                      <a:r>
                        <a:rPr lang="ru-RU" sz="1400" baseline="0" dirty="0" smtClean="0"/>
                        <a:t> учебных действий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Необходимо формировать у учеников знания и навыки в области финансовой грамотности и устойчивого развития общества(</a:t>
                      </a:r>
                      <a:r>
                        <a:rPr lang="ru-RU" sz="1400" baseline="0" dirty="0" smtClean="0"/>
                        <a:t>п.33.2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0717"/>
            <a:ext cx="8229600" cy="267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28596" y="589345"/>
          <a:ext cx="8258176" cy="423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614838"/>
              </a:tblGrid>
              <a:tr h="56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3202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Программа воспитания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60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 особенностей воспитательного процесса, виды, формы содержание совместной деятельности учеников,</a:t>
                      </a:r>
                      <a:r>
                        <a:rPr lang="ru-RU" sz="1400" baseline="0" dirty="0" smtClean="0"/>
                        <a:t> педагогов и социальных партнеров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Анализ</a:t>
                      </a:r>
                      <a:r>
                        <a:rPr lang="ru-RU" sz="1400" baseline="0" dirty="0" smtClean="0"/>
                        <a:t> воспитательного процесса в школе, </a:t>
                      </a:r>
                      <a:r>
                        <a:rPr lang="ru-RU" sz="1400" dirty="0" smtClean="0"/>
                        <a:t>виды, формы содержание воспитательной</a:t>
                      </a:r>
                      <a:r>
                        <a:rPr lang="ru-RU" sz="1400" baseline="0" dirty="0" smtClean="0"/>
                        <a:t> работы с учетом специфики школы, система поощрения социальной успешности обучающихся</a:t>
                      </a:r>
                      <a:r>
                        <a:rPr lang="ru-RU" sz="1400" dirty="0" smtClean="0"/>
                        <a:t> (п.19; 35.4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202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учебниками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 обязана обеспечить каждого</a:t>
                      </a:r>
                      <a:r>
                        <a:rPr lang="ru-RU" sz="1400" baseline="0" dirty="0" smtClean="0"/>
                        <a:t> ученика как минимум одним экземпляром учебников в печатном или электронном виде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Школа обязана обеспечить каждого</a:t>
                      </a:r>
                      <a:r>
                        <a:rPr lang="ru-RU" sz="1400" baseline="0" dirty="0" smtClean="0"/>
                        <a:t> ученика минимум одним экземпляром учебника в печатном виде, дополнительно можно предоставить электронную версию(п.37.3 ФГОС ООО)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70BEE6-DC10-5645-AD6A-10A62F4E178F}"/>
              </a:ext>
            </a:extLst>
          </p:cNvPr>
          <p:cNvSpPr/>
          <p:nvPr/>
        </p:nvSpPr>
        <p:spPr>
          <a:xfrm>
            <a:off x="270251" y="225309"/>
            <a:ext cx="8659001" cy="871924"/>
          </a:xfrm>
          <a:prstGeom prst="rect">
            <a:avLst/>
          </a:prstGeom>
          <a:solidFill>
            <a:srgbClr val="183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F681D-D617-BC40-9F30-B94F4326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0" y="305299"/>
            <a:ext cx="8685859" cy="591584"/>
          </a:xfrm>
          <a:noFill/>
        </p:spPr>
        <p:txBody>
          <a:bodyPr tIns="34290"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действий по введению ФГОС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8D5FA-DCEA-924B-B1F3-E832C292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2002F-85AB-0347-BFF7-8BC69BF4E9AE}" type="slidenum">
              <a:rPr lang="x-none" smtClean="0"/>
              <a:pPr/>
              <a:t>12</a:t>
            </a:fld>
            <a:endParaRPr lang="x-none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xmlns="" id="{5678465D-D85C-6344-A682-567807328DB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32002F-85AB-0347-BFF7-8BC69BF4E9AE}" type="slidenum">
              <a:rPr lang="x-none" smtClean="0"/>
              <a:pPr/>
              <a:t>12</a:t>
            </a:fld>
            <a:endParaRPr lang="x-none"/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xmlns="" id="{6E9DACAC-DE84-B74E-A295-8109F614454A}"/>
              </a:ext>
            </a:extLst>
          </p:cNvPr>
          <p:cNvGrpSpPr/>
          <p:nvPr/>
        </p:nvGrpSpPr>
        <p:grpSpPr>
          <a:xfrm>
            <a:off x="255814" y="210280"/>
            <a:ext cx="8693078" cy="4618029"/>
            <a:chOff x="334932" y="251790"/>
            <a:chExt cx="11590770" cy="61573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2520B84-997F-104A-A986-B500CCE7AD1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2" y="251791"/>
              <a:ext cx="11590770" cy="0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AB587654-AA02-8E49-AEA4-5C698BA597A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2608" y="251790"/>
              <a:ext cx="0" cy="6157372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D2C2679-E57C-F046-8BD7-FCDCF56B474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56" y="251790"/>
              <a:ext cx="0" cy="6157372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49ABE8B-491B-C041-AC67-3B5D61FFE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556" y="6399784"/>
              <a:ext cx="11568054" cy="0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9398643"/>
              </p:ext>
            </p:extLst>
          </p:nvPr>
        </p:nvGraphicFramePr>
        <p:xfrm>
          <a:off x="459012" y="1350607"/>
          <a:ext cx="8396128" cy="3052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649"/>
                <a:gridCol w="780997"/>
                <a:gridCol w="767498"/>
                <a:gridCol w="801212"/>
                <a:gridCol w="784355"/>
                <a:gridCol w="784355"/>
                <a:gridCol w="784355"/>
                <a:gridCol w="784355"/>
                <a:gridCol w="784355"/>
                <a:gridCol w="780997"/>
              </a:tblGrid>
              <a:tr h="279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4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2022/2023 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</a:tr>
              <a:tr h="44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/202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446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2024/2025 учебный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2025/2026 учебный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FF0000"/>
                    </a:solidFill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285720" y="4055027"/>
            <a:ext cx="7286676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r>
              <a:rPr lang="ru-RU" dirty="0" smtClean="0"/>
              <a:t>Рекомендуемое введение ФГОС</a:t>
            </a:r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56708" y="4299724"/>
            <a:ext cx="311162" cy="20935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296024" y="4533310"/>
            <a:ext cx="338615" cy="193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813209" y="4061281"/>
            <a:ext cx="334940" cy="195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2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032"/>
            <a:ext cx="8229600" cy="53578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введения обновленных  ФГОС НОО и ООО необходимо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671898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сформировать рабочую группу по переходу на обновленные ФГОС;</a:t>
            </a:r>
          </a:p>
          <a:p>
            <a:r>
              <a:rPr lang="ru-RU" sz="2200" dirty="0" smtClean="0"/>
              <a:t>провести педсовет о переходе на обновленные ФГОС;</a:t>
            </a:r>
          </a:p>
          <a:p>
            <a:r>
              <a:rPr lang="ru-RU" sz="2200" dirty="0" smtClean="0"/>
              <a:t>решить вопрос </a:t>
            </a:r>
            <a:r>
              <a:rPr lang="ru-RU" sz="2200" dirty="0" smtClean="0"/>
              <a:t>о преподавании </a:t>
            </a:r>
            <a:r>
              <a:rPr lang="ru-RU" sz="2200" dirty="0" smtClean="0"/>
              <a:t>родного и второго иностранного языков;</a:t>
            </a:r>
          </a:p>
          <a:p>
            <a:r>
              <a:rPr lang="ru-RU" sz="2200" dirty="0" smtClean="0"/>
              <a:t>подготовить  новые ООП НОО и ООО;</a:t>
            </a:r>
          </a:p>
          <a:p>
            <a:r>
              <a:rPr lang="ru-RU" sz="2200" dirty="0" smtClean="0"/>
              <a:t>подготовить новые рабочих программ;</a:t>
            </a:r>
          </a:p>
          <a:p>
            <a:r>
              <a:rPr lang="ru-RU" sz="2200" dirty="0" smtClean="0"/>
              <a:t>составить учебные планы, календарные учебные график, планы внеурочной деятельности;</a:t>
            </a:r>
          </a:p>
          <a:p>
            <a:r>
              <a:rPr lang="ru-RU" sz="2200" dirty="0" smtClean="0"/>
              <a:t>разработать </a:t>
            </a:r>
            <a:r>
              <a:rPr lang="ru-RU" sz="2200" dirty="0" smtClean="0"/>
              <a:t>новую программу </a:t>
            </a:r>
            <a:r>
              <a:rPr lang="ru-RU" sz="2200" dirty="0" smtClean="0"/>
              <a:t>воспитания и </a:t>
            </a:r>
            <a:r>
              <a:rPr lang="ru-RU" sz="2200" dirty="0" smtClean="0"/>
              <a:t>календарный </a:t>
            </a:r>
            <a:r>
              <a:rPr lang="ru-RU" sz="2200" dirty="0" smtClean="0"/>
              <a:t>плана воспитательной работы;</a:t>
            </a:r>
          </a:p>
          <a:p>
            <a:r>
              <a:rPr lang="ru-RU" sz="2200" dirty="0" smtClean="0"/>
              <a:t>скорректировать график повышения квалификации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149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График </a:t>
            </a:r>
            <a:r>
              <a:rPr lang="ru-RU" sz="2800" b="1" dirty="0" smtClean="0"/>
              <a:t>подготовки</a:t>
            </a:r>
            <a:r>
              <a:rPr lang="ru-RU" sz="2800" b="1" dirty="0" smtClean="0"/>
              <a:t> </a:t>
            </a:r>
            <a:r>
              <a:rPr lang="ru-RU" sz="2800" b="1" dirty="0" smtClean="0"/>
              <a:t>нормативных документов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15.03.2022 – начинаем загружать рабочие программы (конструктор на сайте «Единое содержание общего образования»);</a:t>
            </a:r>
          </a:p>
          <a:p>
            <a:r>
              <a:rPr lang="ru-RU" sz="2000" dirty="0" smtClean="0"/>
              <a:t>с 01.04.2022 – начинается федеральный мониторинг по отслеживанию количества размещенных рабочих программ;</a:t>
            </a:r>
          </a:p>
          <a:p>
            <a:r>
              <a:rPr lang="ru-RU" sz="2000" dirty="0" smtClean="0"/>
              <a:t>до 01.07.2022 – в учреждениях должны быть разработаны и утверждены все программы;</a:t>
            </a:r>
          </a:p>
          <a:p>
            <a:r>
              <a:rPr lang="ru-RU" sz="2000" dirty="0" smtClean="0"/>
              <a:t>до 15.08.2022 – ООП и рабочие программы должны быть размещены на сайтах общеобразовательных учреждений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485" t="46536" r="25220" b="43531"/>
          <a:stretch/>
        </p:blipFill>
        <p:spPr>
          <a:xfrm>
            <a:off x="1567321" y="2580505"/>
            <a:ext cx="7167035" cy="796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70BEE6-DC10-5645-AD6A-10A62F4E178F}"/>
              </a:ext>
            </a:extLst>
          </p:cNvPr>
          <p:cNvSpPr/>
          <p:nvPr/>
        </p:nvSpPr>
        <p:spPr>
          <a:xfrm>
            <a:off x="278809" y="225309"/>
            <a:ext cx="8659001" cy="740779"/>
          </a:xfrm>
          <a:prstGeom prst="rect">
            <a:avLst/>
          </a:prstGeom>
          <a:solidFill>
            <a:srgbClr val="183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F681D-D617-BC40-9F30-B94F4326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19" y="197758"/>
            <a:ext cx="8685859" cy="591584"/>
          </a:xfrm>
          <a:noFill/>
        </p:spPr>
        <p:txBody>
          <a:bodyPr tIns="34290"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введению обновленных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сопровождение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xmlns="" id="{6E9DACAC-DE84-B74E-A295-8109F614454A}"/>
              </a:ext>
            </a:extLst>
          </p:cNvPr>
          <p:cNvGrpSpPr/>
          <p:nvPr/>
        </p:nvGrpSpPr>
        <p:grpSpPr>
          <a:xfrm>
            <a:off x="255814" y="210280"/>
            <a:ext cx="8693078" cy="4618029"/>
            <a:chOff x="334932" y="251790"/>
            <a:chExt cx="11590770" cy="61573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2520B84-997F-104A-A986-B500CCE7AD1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2" y="251791"/>
              <a:ext cx="11590770" cy="0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AB587654-AA02-8E49-AEA4-5C698BA597AA}"/>
                </a:ext>
              </a:extLst>
            </p:cNvPr>
            <p:cNvCxnSpPr>
              <a:cxnSpLocks/>
            </p:cNvCxnSpPr>
            <p:nvPr/>
          </p:nvCxnSpPr>
          <p:spPr>
            <a:xfrm>
              <a:off x="11912608" y="251790"/>
              <a:ext cx="0" cy="6157372"/>
            </a:xfrm>
            <a:prstGeom prst="line">
              <a:avLst/>
            </a:prstGeom>
            <a:ln w="25400">
              <a:solidFill>
                <a:srgbClr val="1832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D2C2679-E57C-F046-8BD7-FCDCF56B474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56" y="251790"/>
              <a:ext cx="0" cy="6157372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49ABE8B-491B-C041-AC67-3B5D61FFE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556" y="6399784"/>
              <a:ext cx="11568054" cy="0"/>
            </a:xfrm>
            <a:prstGeom prst="line">
              <a:avLst/>
            </a:prstGeom>
            <a:ln w="25400">
              <a:solidFill>
                <a:srgbClr val="18325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470563" y="945929"/>
            <a:ext cx="8673437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minobr.khabkrai.ru/Deyatelnost/Obschee-obrazovanie/Realizaciya-federalnyh-gosudarstvennyh-obrazovatelnyh-standartov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4853" t="42614" r="27133" b="46144"/>
          <a:stretch/>
        </p:blipFill>
        <p:spPr>
          <a:xfrm>
            <a:off x="1620022" y="1216672"/>
            <a:ext cx="7137995" cy="94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4486" t="69281" r="25734" b="26029"/>
          <a:stretch/>
        </p:blipFill>
        <p:spPr>
          <a:xfrm>
            <a:off x="1512533" y="2187495"/>
            <a:ext cx="6662441" cy="353089"/>
          </a:xfrm>
          <a:prstGeom prst="rect">
            <a:avLst/>
          </a:prstGeom>
        </p:spPr>
      </p:pic>
      <p:sp>
        <p:nvSpPr>
          <p:cNvPr id="8" name="AutoShape 2" descr="Галочка Tick, Green Nrg Co, угол, лист, текст png | PNGWin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627" y="1329145"/>
            <a:ext cx="1022132" cy="5688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627" y="2089666"/>
            <a:ext cx="1022132" cy="56883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919" y="3538524"/>
            <a:ext cx="1022132" cy="56883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261" y="2726141"/>
            <a:ext cx="1022132" cy="56883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/>
          <a:srcRect l="24485" t="68458" r="38369" b="20523"/>
          <a:stretch/>
        </p:blipFill>
        <p:spPr>
          <a:xfrm>
            <a:off x="1592393" y="3572636"/>
            <a:ext cx="6139104" cy="10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2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4C61A-6290-40FB-B0E2-410D2591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13" y="-34933"/>
            <a:ext cx="8275620" cy="6064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Структура основной образовательной программы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9DD48DA-0777-46CE-9380-2D7A542B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86" y="785800"/>
            <a:ext cx="4368800" cy="357190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lIns="36000" tIns="0" rIns="36000" bIns="0" anchor="ctr">
            <a:noAutofit/>
          </a:bodyPr>
          <a:lstStyle/>
          <a:p>
            <a:pPr algn="ctr"/>
            <a:r>
              <a:rPr lang="ru-RU" sz="1800" spc="300" dirty="0">
                <a:solidFill>
                  <a:schemeClr val="bg1"/>
                </a:solidFill>
              </a:rPr>
              <a:t>В ДЕЙСТВУЮЩЕМ 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8587B9FB-C377-401A-B4CC-66844FF2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533" y="1142990"/>
            <a:ext cx="5094513" cy="42148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освоения обучающимися основной образовательной программы;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планируемых результатов освоения основной образовательной программы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Программа формирования универсальных учебных действий у обучающихся на ступени;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Программы отдельных учебных предметов, курсов;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Программа воспитательной работы и социализации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коррекционной работы; учебный план начального общего образования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70C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основного общего образования, календарный учебный график и 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 Система условий реализации ООП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C0D4582-0C83-4E0C-BB81-FBEA824B2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6380" y="714362"/>
            <a:ext cx="3676868" cy="5715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36000" tIns="0" rIns="36000" bIns="0" anchor="ctr">
            <a:noAutofit/>
          </a:bodyPr>
          <a:lstStyle/>
          <a:p>
            <a:pPr algn="ctr"/>
            <a:r>
              <a:rPr lang="ru-RU" sz="1800" spc="300" dirty="0">
                <a:solidFill>
                  <a:schemeClr val="bg1"/>
                </a:solidFill>
              </a:rPr>
              <a:t>В ОБНОВЛЕННОМ ФГОС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22E45F2-5B7B-4AE4-A4D6-F255EAEBB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57818" y="1357304"/>
            <a:ext cx="3786183" cy="42862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1. Целевой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1.1. Пояснительная записка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1.2. Планируемые результаты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1.3. Система оценки достижения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2. Содержательный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2.1. Рабочие программы предметов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2.2. Программа формирования УУД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2.3. </a:t>
            </a:r>
            <a:r>
              <a:rPr lang="ru-RU" sz="1200" b="1" u="sng" dirty="0"/>
              <a:t>Программа воспитания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2.4. Программа коррекционной работы (при наличии детей данной категории)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spc="300" dirty="0">
                <a:solidFill>
                  <a:srgbClr val="00B0F0"/>
                </a:solidFill>
              </a:rPr>
              <a:t>3. Организационный раздел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3.1. Учебный план +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3.2. </a:t>
            </a:r>
            <a:r>
              <a:rPr lang="ru-RU" sz="1200" b="1" dirty="0"/>
              <a:t>План внеурочной деятельности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3.3. </a:t>
            </a:r>
            <a:r>
              <a:rPr lang="ru-RU" sz="1200" b="1" u="sng" dirty="0"/>
              <a:t>Календарный учебный план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/>
              <a:t>3.4. </a:t>
            </a:r>
            <a:r>
              <a:rPr lang="ru-RU" sz="1200" b="1" u="sng" dirty="0"/>
              <a:t>Характеристика условий реализации ООП </a:t>
            </a:r>
          </a:p>
        </p:txBody>
      </p:sp>
    </p:spTree>
    <p:extLst>
      <p:ext uri="{BB962C8B-B14F-4D97-AF65-F5344CB8AC3E}">
        <p14:creationId xmlns="" xmlns:p14="http://schemas.microsoft.com/office/powerpoint/2010/main" val="3805019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шивка 11"/>
          <p:cNvSpPr/>
          <p:nvPr/>
        </p:nvSpPr>
        <p:spPr>
          <a:xfrm>
            <a:off x="3468924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094525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30451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28596" y="78312"/>
            <a:ext cx="8358245" cy="350299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к результатам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285720" y="500049"/>
            <a:ext cx="3500462" cy="838681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endParaRPr lang="ru-RU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ЛИЧНОСТНЫМ</a:t>
            </a:r>
            <a:endParaRPr lang="ru-RU" sz="1600" b="1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ru-RU" sz="1600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82352" y="4554262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964395"/>
            <a:ext cx="398417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/>
          </a:p>
          <a:p>
            <a:pPr lvl="0"/>
            <a:r>
              <a:rPr lang="ru-RU" sz="1500" b="1" dirty="0"/>
              <a:t>Группы личностных результатов            </a:t>
            </a:r>
            <a:r>
              <a:rPr lang="ru-RU" sz="1500" dirty="0"/>
              <a:t>(по направлениям воспитательной работы):</a:t>
            </a:r>
          </a:p>
          <a:p>
            <a:pPr lvl="0"/>
            <a:r>
              <a:rPr lang="ru-RU" sz="1500" b="1" dirty="0"/>
              <a:t>1. Патриотическое воспитание (4)</a:t>
            </a:r>
          </a:p>
          <a:p>
            <a:pPr lvl="0"/>
            <a:r>
              <a:rPr lang="ru-RU" sz="1500" b="1" dirty="0"/>
              <a:t>2. </a:t>
            </a:r>
            <a:r>
              <a:rPr lang="ru-RU" sz="1500" b="1" u="sng" dirty="0">
                <a:solidFill>
                  <a:srgbClr val="FF0000"/>
                </a:solidFill>
              </a:rPr>
              <a:t>Гражданское воспитание (8)</a:t>
            </a:r>
          </a:p>
          <a:p>
            <a:pPr lvl="0"/>
            <a:r>
              <a:rPr lang="ru-RU" sz="1500" b="1" dirty="0"/>
              <a:t>3. Духовно-нравственное воспитание (3)</a:t>
            </a:r>
          </a:p>
          <a:p>
            <a:pPr lvl="0"/>
            <a:r>
              <a:rPr lang="ru-RU" sz="1500" b="1" dirty="0"/>
              <a:t>4. Эстетическое воспитание (3)</a:t>
            </a:r>
          </a:p>
          <a:p>
            <a:pPr lvl="0"/>
            <a:r>
              <a:rPr lang="ru-RU" sz="1500" b="1" dirty="0"/>
              <a:t>5. Воспитание ценности научного познания (3)</a:t>
            </a:r>
          </a:p>
          <a:p>
            <a:pPr lvl="0"/>
            <a:r>
              <a:rPr lang="ru-RU" sz="1500" b="1" dirty="0"/>
              <a:t>6. Физическое воспитание. Формирование культуры здоровья и эмоционального благополучия (5)</a:t>
            </a:r>
          </a:p>
          <a:p>
            <a:pPr lvl="0"/>
            <a:r>
              <a:rPr lang="ru-RU" sz="1500" b="1" dirty="0"/>
              <a:t>7. Трудовое воспитание (5)</a:t>
            </a:r>
          </a:p>
          <a:p>
            <a:pPr lvl="0"/>
            <a:r>
              <a:rPr lang="ru-RU" sz="1500" b="1" dirty="0"/>
              <a:t>8. Экологическое воспитание (5</a:t>
            </a:r>
            <a:r>
              <a:rPr lang="ru-RU" sz="1500" b="1" dirty="0" smtClean="0"/>
              <a:t>)</a:t>
            </a:r>
            <a:endParaRPr lang="ru-RU" sz="1500" b="1" dirty="0"/>
          </a:p>
          <a:p>
            <a:pPr lvl="0"/>
            <a:r>
              <a:rPr lang="ru-RU" sz="1500" b="1" dirty="0">
                <a:solidFill>
                  <a:srgbClr val="FF0000"/>
                </a:solidFill>
              </a:rPr>
              <a:t>Всего = 36 конкретных формулировок личностных результатов</a:t>
            </a:r>
            <a:endParaRPr lang="ru-RU" sz="1500" b="1" u="sng" dirty="0">
              <a:solidFill>
                <a:srgbClr val="FF0000"/>
              </a:solidFill>
            </a:endParaRPr>
          </a:p>
          <a:p>
            <a:pPr lvl="0"/>
            <a:endParaRPr lang="ru-RU" sz="1600" b="1" u="sng" dirty="0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4225998"/>
              </p:ext>
            </p:extLst>
          </p:nvPr>
        </p:nvGraphicFramePr>
        <p:xfrm>
          <a:off x="2968223" y="617594"/>
          <a:ext cx="6052067" cy="432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28522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шивка 9"/>
          <p:cNvSpPr/>
          <p:nvPr/>
        </p:nvSpPr>
        <p:spPr>
          <a:xfrm>
            <a:off x="5075475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7896" y="4369375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698172" y="3468915"/>
            <a:ext cx="391886" cy="39188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541897" y="124297"/>
            <a:ext cx="6433072" cy="536103"/>
          </a:xfrm>
          <a:prstGeom prst="rect">
            <a:avLst/>
          </a:prstGeom>
        </p:spPr>
        <p:txBody>
          <a:bodyPr vert="horz" lIns="68570" tIns="34285" rIns="68570" bIns="34285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Детализация требований к результатам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468924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930451" y="1814278"/>
            <a:ext cx="2075543" cy="2809097"/>
          </a:xfrm>
          <a:prstGeom prst="chevron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112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977432" y="535768"/>
            <a:ext cx="2866204" cy="346239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МЕТАПРЕДМЕТНЫЕ</a:t>
            </a:r>
            <a:endParaRPr lang="ru-RU" spc="3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107" y="1000115"/>
            <a:ext cx="435144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/>
              <a:t>ФГОС</a:t>
            </a:r>
            <a:endParaRPr lang="ru-RU" sz="1500" b="1" dirty="0"/>
          </a:p>
          <a:p>
            <a:pPr marL="342900" lvl="0" indent="-342900">
              <a:buAutoNum type="arabicPeriod"/>
            </a:pPr>
            <a:r>
              <a:rPr lang="ru-RU" sz="1500" b="1" dirty="0"/>
              <a:t>Овладение универсальными учебными познавательными действиями</a:t>
            </a:r>
          </a:p>
          <a:p>
            <a:pPr lvl="0"/>
            <a:r>
              <a:rPr lang="ru-RU" sz="1500" dirty="0"/>
              <a:t>1.1. </a:t>
            </a:r>
            <a:r>
              <a:rPr lang="ru-RU" sz="1500" i="1" dirty="0"/>
              <a:t>Базовые логические действия </a:t>
            </a:r>
            <a:r>
              <a:rPr lang="ru-RU" sz="1500" i="1" dirty="0" smtClean="0"/>
              <a:t>(ООО </a:t>
            </a:r>
            <a:r>
              <a:rPr lang="ru-RU" sz="1500" i="1" dirty="0"/>
              <a:t>– 6)</a:t>
            </a:r>
            <a:endParaRPr lang="ru-RU" sz="1500" dirty="0"/>
          </a:p>
          <a:p>
            <a:pPr lvl="0"/>
            <a:r>
              <a:rPr lang="ru-RU" sz="1500" dirty="0"/>
              <a:t>1.2. </a:t>
            </a:r>
            <a:r>
              <a:rPr lang="ru-RU" sz="1500" i="1" dirty="0"/>
              <a:t>Базовые  исследовательские действия </a:t>
            </a:r>
            <a:r>
              <a:rPr lang="ru-RU" sz="1500" i="1" dirty="0" smtClean="0"/>
              <a:t> </a:t>
            </a:r>
            <a:r>
              <a:rPr lang="ru-RU" sz="1500" i="1" dirty="0"/>
              <a:t/>
            </a:r>
            <a:br>
              <a:rPr lang="ru-RU" sz="1500" i="1" dirty="0"/>
            </a:br>
            <a:r>
              <a:rPr lang="ru-RU" sz="1500" i="1" dirty="0" smtClean="0"/>
              <a:t>(ООО </a:t>
            </a:r>
            <a:r>
              <a:rPr lang="ru-RU" sz="1500" i="1" dirty="0"/>
              <a:t>- </a:t>
            </a:r>
            <a:r>
              <a:rPr lang="ru-RU" sz="1500" i="1" dirty="0" smtClean="0"/>
              <a:t>4)</a:t>
            </a:r>
            <a:endParaRPr lang="ru-RU" sz="1500" i="1" dirty="0"/>
          </a:p>
          <a:p>
            <a:pPr lvl="0"/>
            <a:r>
              <a:rPr lang="ru-RU" sz="1500" dirty="0"/>
              <a:t>1.3. </a:t>
            </a:r>
            <a:r>
              <a:rPr lang="ru-RU" sz="1500" i="1" dirty="0"/>
              <a:t>Работа с информацией </a:t>
            </a:r>
            <a:r>
              <a:rPr lang="ru-RU" sz="1500" i="1" dirty="0" smtClean="0"/>
              <a:t>(ООО </a:t>
            </a:r>
            <a:r>
              <a:rPr lang="ru-RU" sz="1500" i="1" dirty="0"/>
              <a:t>– 5)</a:t>
            </a:r>
            <a:endParaRPr lang="ru-RU" sz="1500" dirty="0"/>
          </a:p>
          <a:p>
            <a:pPr lvl="0"/>
            <a:r>
              <a:rPr lang="ru-RU" sz="1500" b="1" dirty="0"/>
              <a:t>2. Овладение универсальными учебными коммуникативными действиями</a:t>
            </a:r>
          </a:p>
          <a:p>
            <a:pPr lvl="0"/>
            <a:r>
              <a:rPr lang="ru-RU" sz="1500" dirty="0"/>
              <a:t>2.1. </a:t>
            </a:r>
            <a:r>
              <a:rPr lang="ru-RU" sz="1500" i="1" dirty="0"/>
              <a:t>Общение </a:t>
            </a:r>
            <a:r>
              <a:rPr lang="ru-RU" sz="1500" i="1" dirty="0" smtClean="0"/>
              <a:t>(ООО </a:t>
            </a:r>
            <a:r>
              <a:rPr lang="ru-RU" sz="1500" i="1" dirty="0"/>
              <a:t>- 6)</a:t>
            </a:r>
          </a:p>
          <a:p>
            <a:pPr lvl="0"/>
            <a:r>
              <a:rPr lang="ru-RU" sz="1500" dirty="0"/>
              <a:t>2.2. </a:t>
            </a:r>
            <a:r>
              <a:rPr lang="ru-RU" sz="1500" i="1" dirty="0"/>
              <a:t>Совместная деятельность </a:t>
            </a:r>
            <a:r>
              <a:rPr lang="ru-RU" sz="1500" i="1" dirty="0" smtClean="0"/>
              <a:t>(ООО </a:t>
            </a:r>
            <a:r>
              <a:rPr lang="ru-RU" sz="1500" i="1" dirty="0"/>
              <a:t>- 4)</a:t>
            </a:r>
            <a:endParaRPr lang="ru-RU" sz="1500" dirty="0"/>
          </a:p>
          <a:p>
            <a:pPr lvl="0"/>
            <a:r>
              <a:rPr lang="ru-RU" sz="1500" b="1" dirty="0"/>
              <a:t>3. Овладение универсальными регулятивными действиями</a:t>
            </a:r>
          </a:p>
          <a:p>
            <a:pPr lvl="0"/>
            <a:r>
              <a:rPr lang="ru-RU" sz="1500" dirty="0"/>
              <a:t>3.1. </a:t>
            </a:r>
            <a:r>
              <a:rPr lang="ru-RU" sz="1500" i="1" dirty="0"/>
              <a:t>Самоорганизация </a:t>
            </a:r>
            <a:r>
              <a:rPr lang="ru-RU" sz="1500" i="1" dirty="0" smtClean="0"/>
              <a:t>(ООО </a:t>
            </a:r>
            <a:r>
              <a:rPr lang="ru-RU" sz="1500" i="1" dirty="0"/>
              <a:t>- 2)</a:t>
            </a:r>
          </a:p>
          <a:p>
            <a:pPr lvl="0"/>
            <a:r>
              <a:rPr lang="ru-RU" sz="1500" dirty="0"/>
              <a:t>3.2. </a:t>
            </a:r>
            <a:r>
              <a:rPr lang="ru-RU" sz="1500" i="1" dirty="0"/>
              <a:t>Самоконтроль </a:t>
            </a:r>
            <a:r>
              <a:rPr lang="ru-RU" sz="1500" i="1" dirty="0" smtClean="0"/>
              <a:t>( ООО </a:t>
            </a:r>
            <a:r>
              <a:rPr lang="ru-RU" sz="1500" i="1" dirty="0"/>
              <a:t>- 3)</a:t>
            </a:r>
            <a:endParaRPr lang="ru-RU" sz="1500" dirty="0"/>
          </a:p>
          <a:p>
            <a:pPr lvl="0"/>
            <a:r>
              <a:rPr lang="ru-RU" sz="1500" b="1" dirty="0">
                <a:solidFill>
                  <a:srgbClr val="FF0000"/>
                </a:solidFill>
              </a:rPr>
              <a:t>Всего = 33/30 конкретных результ</a:t>
            </a:r>
            <a:r>
              <a:rPr lang="ru-RU" sz="1600" b="1" dirty="0">
                <a:solidFill>
                  <a:srgbClr val="FF0000"/>
                </a:solidFill>
              </a:rPr>
              <a:t>атов</a:t>
            </a:r>
          </a:p>
          <a:p>
            <a:pPr lvl="0"/>
            <a:endParaRPr lang="ru-RU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31988F-16C0-49C5-9BBC-9DAEDA19660E}"/>
              </a:ext>
            </a:extLst>
          </p:cNvPr>
          <p:cNvSpPr txBox="1"/>
          <p:nvPr/>
        </p:nvSpPr>
        <p:spPr>
          <a:xfrm>
            <a:off x="4814734" y="500049"/>
            <a:ext cx="4248400" cy="346239"/>
          </a:xfrm>
          <a:prstGeom prst="rect">
            <a:avLst/>
          </a:prstGeom>
          <a:solidFill>
            <a:schemeClr val="accent2"/>
          </a:solidFill>
        </p:spPr>
        <p:txBody>
          <a:bodyPr wrap="square" lIns="68570" tIns="34285" rIns="68570" bIns="34285" rtlCol="0" anchor="ctr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ПРЕДМЕТНЫЕ</a:t>
            </a:r>
            <a:r>
              <a:rPr lang="ru-RU" b="1" spc="3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: Биология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928676"/>
            <a:ext cx="4415994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/>
              <a:t> </a:t>
            </a:r>
            <a:r>
              <a:rPr lang="ru-RU" sz="1350" b="1" dirty="0" smtClean="0"/>
              <a:t>ФГОС</a:t>
            </a:r>
            <a:endParaRPr lang="en-US" sz="1350" b="1" dirty="0"/>
          </a:p>
          <a:p>
            <a:pPr lvl="0"/>
            <a:r>
              <a:rPr lang="ru-RU" sz="1350" b="1" dirty="0"/>
              <a:t>- характеризовать биологию как науку о живой природе; называть признаки живого, сравнивать живое и неживое;</a:t>
            </a:r>
          </a:p>
          <a:p>
            <a:pPr lvl="0"/>
            <a:r>
              <a:rPr lang="ru-RU" sz="1350" b="1" dirty="0"/>
              <a:t>- перечислять источники биологических знаний; характеризовать значение биологических знаний для современного человека</a:t>
            </a:r>
          </a:p>
          <a:p>
            <a:pPr lvl="0"/>
            <a:r>
              <a:rPr lang="ru-RU" sz="1350" b="1" dirty="0"/>
              <a:t>- применять биологические термины и понятия (в том числе: живые тела, биология, экология, цитология, анатомия, физиология,  биологическая систематика, клетка, ткань, орган, система органов, организм, движение, питание, фотосинтез, дыхание, выделение, раздражимость, рост, размножение, развитие, среда обитания, природное сообщество) в соответствии с поставленной задачей и в контексте;</a:t>
            </a:r>
          </a:p>
          <a:p>
            <a:pPr lvl="0"/>
            <a:r>
              <a:rPr lang="ru-RU" sz="1350" b="1" dirty="0"/>
              <a:t>И т.д., всего </a:t>
            </a:r>
            <a:r>
              <a:rPr lang="ru-RU" sz="1350" b="1" dirty="0" smtClean="0">
                <a:solidFill>
                  <a:srgbClr val="FF0000"/>
                </a:solidFill>
              </a:rPr>
              <a:t>15-20 </a:t>
            </a:r>
            <a:r>
              <a:rPr lang="ru-RU" sz="1350" b="1" dirty="0"/>
              <a:t>конкретизированных формулировок привязанных </a:t>
            </a:r>
            <a:r>
              <a:rPr lang="ru-RU" sz="1350" b="1" dirty="0" smtClean="0">
                <a:solidFill>
                  <a:srgbClr val="FF0000"/>
                </a:solidFill>
              </a:rPr>
              <a:t>к части (году) изучения </a:t>
            </a:r>
            <a:r>
              <a:rPr lang="ru-RU" sz="1350" b="1" dirty="0" smtClean="0"/>
              <a:t>предмета</a:t>
            </a:r>
            <a:endParaRPr lang="ru-RU" sz="1350" b="1" dirty="0"/>
          </a:p>
          <a:p>
            <a:pPr lvl="0"/>
            <a:endParaRPr lang="ru-RU" sz="1400" b="1" u="sng" dirty="0"/>
          </a:p>
        </p:txBody>
      </p:sp>
    </p:spTree>
    <p:extLst>
      <p:ext uri="{BB962C8B-B14F-4D97-AF65-F5344CB8AC3E}">
        <p14:creationId xmlns="" xmlns:p14="http://schemas.microsoft.com/office/powerpoint/2010/main" val="19439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271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Изменения  в обновленных ФГОС ООО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64395"/>
          <a:ext cx="8229600" cy="382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4"/>
                <a:gridCol w="4614866"/>
              </a:tblGrid>
              <a:tr h="3635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 стало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635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Способы, обеспечивающие вариативность содержания программ ООО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4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Требований к способам, обеспечивающим вариативность программ, не 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Можно предусмотреть учебные предметы, курсы и модули.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Школа</a:t>
                      </a:r>
                      <a:r>
                        <a:rPr lang="ru-RU" sz="1400" baseline="0" dirty="0" smtClean="0"/>
                        <a:t> вправе разрабатывать программы углубленного изучения отдельных предметов.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Можно разработать  ИУП в соответствии с образовательными потребностями и интересами учеников (п.5 ФГОС ООО)</a:t>
                      </a:r>
                      <a:endParaRPr lang="ru-RU" sz="1400" dirty="0" smtClean="0"/>
                    </a:p>
                  </a:txBody>
                  <a:tcPr marT="34290" marB="34290"/>
                </a:tc>
              </a:tr>
              <a:tr h="3635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пояснительной записке ООП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Конкретизировать</a:t>
                      </a:r>
                      <a:r>
                        <a:rPr lang="ru-RU" sz="1400" baseline="0" dirty="0" smtClean="0"/>
                        <a:t> цели в соответствии требованиями к результатам освоения программы, д</a:t>
                      </a:r>
                      <a:r>
                        <a:rPr lang="ru-RU" sz="1400" dirty="0" smtClean="0"/>
                        <a:t>обавить общую характеристику программы, описать принципы и механизмы реализации  программы с учетом обучения по ИУП(п.31.1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5031"/>
            <a:ext cx="8229600" cy="267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50081"/>
          <a:ext cx="8229600" cy="425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было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 стало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40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рабочим программа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6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было требований </a:t>
                      </a:r>
                      <a:r>
                        <a:rPr lang="ru-RU" sz="1400" baseline="0" dirty="0" smtClean="0"/>
                        <a:t> к</a:t>
                      </a:r>
                      <a:r>
                        <a:rPr lang="ru-RU" sz="1400" dirty="0" smtClean="0"/>
                        <a:t> программам с учетом программы воспитания, использования ЭОР</a:t>
                      </a:r>
                      <a:r>
                        <a:rPr lang="ru-RU" sz="1400" baseline="0" dirty="0" smtClean="0"/>
                        <a:t> и цифровых платформ по каждой теме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Программы учебных предметов, модулей, курсов формируются с учетом программы воспитания.</a:t>
                      </a:r>
                      <a:r>
                        <a:rPr lang="ru-RU" sz="1400" baseline="0" dirty="0" smtClean="0"/>
                        <a:t> В тематическом планировании - указать используемые  ЭОР и форму проведения занятия по каждой теме.  Требования к  предметным рабочим программа и программам внеурочной деятельности теперь едины (п.32.1 ФГОС ООО) 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40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Содержание календарного плана воспитательной работы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3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 только упоминался в ФГОС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план необходимо включить не только мероприятия, которые организует и проводит школа, но и те, в которых она участвует (п.33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9522"/>
            <a:ext cx="8229600" cy="3257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964396"/>
          <a:ext cx="8229600" cy="413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4371948"/>
              </a:tblGrid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</a:tr>
              <a:tr h="4800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Перечень обязательных предметных областей, учебных предметов и модулей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Деления </a:t>
                      </a:r>
                      <a:r>
                        <a:rPr lang="ru-RU" sz="1400" dirty="0" smtClean="0"/>
                        <a:t>предметов и курсов по предметным </a:t>
                      </a:r>
                      <a:r>
                        <a:rPr lang="ru-RU" sz="1400" dirty="0" smtClean="0"/>
                        <a:t>областям было другим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Предметная область «Математика и информатика» – предмет «Математика» ( курсы «Алгебра», «Геометрия», «Вероятность и статистика»). Предметная область «Общественно-научные предметы» – предмет «История» (курсы «история России», «Всеобщая история») (п.33.1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503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Изучение родного и второго иностранного</a:t>
                      </a:r>
                      <a:r>
                        <a:rPr lang="ru-RU" sz="1400" baseline="0" dirty="0" smtClean="0"/>
                        <a:t> языка на уровне ООО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Включены в перечень обязательных предметных областей и учебных предметов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Предметы изучаются при наличии условий и запроса родителей. Необходимы письменные заявления от родителей (п.33.1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Соединительная линия уступом 10"/>
          <p:cNvCxnSpPr/>
          <p:nvPr/>
        </p:nvCxnSpPr>
        <p:spPr>
          <a:xfrm>
            <a:off x="2780525" y="2847383"/>
            <a:ext cx="2307771" cy="60248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3216"/>
            <a:ext cx="7886700" cy="49748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Учебный план ООО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496193"/>
              </p:ext>
            </p:extLst>
          </p:nvPr>
        </p:nvGraphicFramePr>
        <p:xfrm>
          <a:off x="472882" y="895740"/>
          <a:ext cx="5013518" cy="46771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43191"/>
                <a:gridCol w="3470327"/>
              </a:tblGrid>
              <a:tr h="3429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Предметные</a:t>
                      </a:r>
                      <a:r>
                        <a:rPr lang="ru-RU" sz="800" baseline="0" dirty="0" smtClean="0"/>
                        <a:t> области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Предметы</a:t>
                      </a:r>
                      <a:endParaRPr lang="ru-RU" sz="800" dirty="0"/>
                    </a:p>
                  </a:txBody>
                  <a:tcPr/>
                </a:tc>
              </a:tr>
              <a:tr h="330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Русский язык и литература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Русский язык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Литература</a:t>
                      </a:r>
                    </a:p>
                  </a:txBody>
                  <a:tcPr/>
                </a:tc>
              </a:tr>
              <a:tr h="39319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u="none" dirty="0" smtClean="0"/>
                        <a:t>Родной язык и родная литература</a:t>
                      </a:r>
                      <a:endParaRPr lang="ru-RU" sz="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Родной язык и (или) государственный язык республики РФ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одная литература</a:t>
                      </a:r>
                      <a:endParaRPr lang="ru-RU" sz="800" dirty="0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Иностранные языки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Иностранный язык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Второй иностранный язык</a:t>
                      </a:r>
                      <a:endParaRPr lang="ru-RU" sz="1600" dirty="0"/>
                    </a:p>
                  </a:txBody>
                  <a:tcPr/>
                </a:tc>
              </a:tr>
              <a:tr h="44236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Математика и информатика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Математика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Информатика</a:t>
                      </a:r>
                      <a:endParaRPr lang="ru-RU" sz="800" dirty="0"/>
                    </a:p>
                  </a:txBody>
                  <a:tcPr/>
                </a:tc>
              </a:tr>
              <a:tr h="4846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Общественно-научные предметы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История</a:t>
                      </a:r>
                      <a:endParaRPr lang="ru-RU" sz="800" dirty="0" smtClean="0"/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Обществознание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География </a:t>
                      </a:r>
                      <a:endParaRPr lang="ru-RU" sz="800" dirty="0"/>
                    </a:p>
                  </a:txBody>
                  <a:tcPr/>
                </a:tc>
              </a:tr>
              <a:tr h="330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Естественнонаучные предметы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Физика, Химия, Биология</a:t>
                      </a:r>
                      <a:endParaRPr lang="ru-RU" sz="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dirty="0" smtClean="0"/>
                        <a:t>Основы духовно-нравственной культуры народов России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800" dirty="0"/>
                    </a:p>
                  </a:txBody>
                  <a:tcPr/>
                </a:tc>
              </a:tr>
              <a:tr h="33073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Искусство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Изобразительное искусство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Музыка</a:t>
                      </a:r>
                      <a:endParaRPr lang="ru-RU" sz="800" dirty="0"/>
                    </a:p>
                  </a:txBody>
                  <a:tcPr/>
                </a:tc>
              </a:tr>
              <a:tr h="2295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Технология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Технология</a:t>
                      </a:r>
                      <a:endParaRPr lang="ru-RU" sz="800" dirty="0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Физическая</a:t>
                      </a:r>
                      <a:r>
                        <a:rPr lang="ru-RU" sz="800" baseline="0" dirty="0" smtClean="0"/>
                        <a:t> культура и основы безопасности жизнедеятельности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dirty="0" smtClean="0"/>
                        <a:t>Физическая</a:t>
                      </a:r>
                      <a:r>
                        <a:rPr lang="ru-RU" sz="800" baseline="0" dirty="0" smtClean="0"/>
                        <a:t> культура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800" baseline="0" dirty="0" smtClean="0"/>
                        <a:t>Основы безопасности жизнедеятельности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156858" y="2387962"/>
            <a:ext cx="2329542" cy="12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91607" y="2373143"/>
            <a:ext cx="4260850" cy="63804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Включает в себя учебные курсы «Алгебра», «Геометрия», «</a:t>
            </a:r>
            <a:r>
              <a:rPr lang="ru-RU" sz="1350" b="1" dirty="0" smtClean="0"/>
              <a:t>Вероятность и статистика</a:t>
            </a:r>
            <a:r>
              <a:rPr lang="ru-RU" sz="1350" dirty="0" smtClean="0"/>
              <a:t>»</a:t>
            </a:r>
            <a:endParaRPr lang="ru-RU" sz="135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1607" y="3152544"/>
            <a:ext cx="4260850" cy="63804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Включает в себя учебные курсы  «История России», «Всеобщая история»</a:t>
            </a:r>
            <a:endParaRPr lang="ru-RU" sz="1350" dirty="0"/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4435153" y="1929873"/>
            <a:ext cx="2457061" cy="9617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883151" y="895740"/>
            <a:ext cx="3769307" cy="12440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Изучение второго иностранного языка из перечня, предлагаемого Организаций, осуществляется по заявлению обучающихся, родителей (законных представителей) и </a:t>
            </a:r>
            <a:r>
              <a:rPr lang="ru-RU" sz="1350" b="1" dirty="0" smtClean="0"/>
              <a:t>при наличии в Организации необходимых условий</a:t>
            </a:r>
            <a:endParaRPr lang="ru-RU" sz="1350" b="1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1679512" y="3623540"/>
            <a:ext cx="2817845" cy="42208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35151" y="3906614"/>
            <a:ext cx="4260850" cy="105621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По заявлению</a:t>
            </a:r>
            <a:r>
              <a:rPr lang="ru-RU" sz="1350" dirty="0">
                <a:solidFill>
                  <a:prstClr val="black"/>
                </a:solidFill>
              </a:rPr>
              <a:t> </a:t>
            </a:r>
            <a:r>
              <a:rPr lang="ru-RU" sz="1350" dirty="0" smtClean="0">
                <a:solidFill>
                  <a:prstClr val="black"/>
                </a:solidFill>
              </a:rPr>
              <a:t>обучающихся, родителей </a:t>
            </a:r>
            <a:r>
              <a:rPr lang="ru-RU" sz="1350" dirty="0">
                <a:solidFill>
                  <a:prstClr val="black"/>
                </a:solidFill>
              </a:rPr>
              <a:t>(законных представителей)</a:t>
            </a:r>
            <a:r>
              <a:rPr lang="ru-RU" sz="1350" dirty="0" smtClean="0"/>
              <a:t> осуществляется выбор одного из учебных курсов (учебных модулей) из перечня, предлагаемого Организацией</a:t>
            </a:r>
            <a:endParaRPr lang="ru-RU" sz="1350" dirty="0"/>
          </a:p>
        </p:txBody>
      </p:sp>
    </p:spTree>
    <p:extLst>
      <p:ext uri="{BB962C8B-B14F-4D97-AF65-F5344CB8AC3E}">
        <p14:creationId xmlns="" xmlns:p14="http://schemas.microsoft.com/office/powerpoint/2010/main" val="17507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324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 в обновленных ФГОС ООО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1071563"/>
          <a:ext cx="8258176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88"/>
                <a:gridCol w="4129088"/>
              </a:tblGrid>
              <a:tr h="480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было</a:t>
                      </a:r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Как стало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 часов аудиторной</a:t>
                      </a:r>
                      <a:r>
                        <a:rPr lang="ru-RU" sz="1400" baseline="0" dirty="0" smtClean="0"/>
                        <a:t> нагрузки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5267 – минимум; 6020 - максимум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5058 – минимум; 5549 – максимум (п.33.1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Требования к структуре содержательного раздела ООП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включал программу развития УУД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 включает программы формирования УУД, коррекционной работы, если в школе есть дети с ОВЗ, рабочие программы учебных модулей</a:t>
                      </a:r>
                      <a:r>
                        <a:rPr lang="ru-RU" sz="1400" baseline="0" dirty="0" smtClean="0"/>
                        <a:t> (п.32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 обучения детей с ОВЗ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Адаптированные программы на уровне ООО необходимо разрабатывать на основе ФГОС ООО (п.12;</a:t>
                      </a:r>
                      <a:r>
                        <a:rPr lang="ru-RU" sz="1400" baseline="0" dirty="0" smtClean="0"/>
                        <a:t> п.33.1 ФГОС ООО)</a:t>
                      </a:r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948</TotalTime>
  <Words>1490</Words>
  <Application>Microsoft Office PowerPoint</Application>
  <PresentationFormat>Экран (16:9)</PresentationFormat>
  <Paragraphs>228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Кулакова Татьяна Ивановна, начальник предметно-методической лаборатории МАУ «Центр развития образования»</vt:lpstr>
      <vt:lpstr>Структура основной образовательной программы</vt:lpstr>
      <vt:lpstr>Слайд 3</vt:lpstr>
      <vt:lpstr>Слайд 4</vt:lpstr>
      <vt:lpstr> Изменения  в обновленных ФГОС ООО</vt:lpstr>
      <vt:lpstr>Изменения  в обновленных ФГОС ООО</vt:lpstr>
      <vt:lpstr>Изменения  в обновленных ФГОС ООО</vt:lpstr>
      <vt:lpstr>Учебный план ООО</vt:lpstr>
      <vt:lpstr>Изменения  в обновленных ФГОС ООО</vt:lpstr>
      <vt:lpstr>Изменения  в обновленных ФГОС ООО</vt:lpstr>
      <vt:lpstr>Изменения  в обновленных ФГОС ООО</vt:lpstr>
      <vt:lpstr> Последовательность действий по введению ФГОС</vt:lpstr>
      <vt:lpstr>Для введения обновленных  ФГОС НОО и ООО необходимо</vt:lpstr>
      <vt:lpstr>График подготовки нормативных документов</vt:lpstr>
      <vt:lpstr> Подготовка к введению обновленных ФГОС Информационно-методическое сопровождение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МАУ «Центр развития образования» МАОУ НОШ «Первые шаги» </dc:title>
  <dc:creator>Специалист</dc:creator>
  <cp:lastModifiedBy>Специалист</cp:lastModifiedBy>
  <cp:revision>101</cp:revision>
  <dcterms:created xsi:type="dcterms:W3CDTF">2019-03-26T08:22:34Z</dcterms:created>
  <dcterms:modified xsi:type="dcterms:W3CDTF">2022-02-11T01:16:49Z</dcterms:modified>
</cp:coreProperties>
</file>