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57" r:id="rId4"/>
    <p:sldId id="258" r:id="rId5"/>
    <p:sldId id="261" r:id="rId6"/>
    <p:sldId id="265" r:id="rId7"/>
    <p:sldId id="27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8D2C-04AB-4CFD-9DE7-29A6E0E3840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8C91A-BE36-426E-8BE1-439969F61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84;&#1077;&#1090;&#1086;&#1076;%20&#1082;&#1086;&#1087;&#1080;&#1083;&#1082;&#1072;%20&#1087;&#1072;&#1088;&#1090;&#1085;&#1077;&#1088;&#1089;&#1090;&#1074;&#1086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7" y="4520241"/>
            <a:ext cx="8297333" cy="156138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В ДОУ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ФОРМА ПАРТНЕРСТВА </a:t>
            </a:r>
            <a:b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156945"/>
            <a:ext cx="8280399" cy="485870"/>
          </a:xfrm>
        </p:spPr>
        <p:txBody>
          <a:bodyPr>
            <a:normAutofit fontScale="92500" lnSpcReduction="20000"/>
          </a:bodyPr>
          <a:lstStyle/>
          <a:p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О. В. Карпенко, воспитатель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25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143» г. Хабаровска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068" y="0"/>
            <a:ext cx="6697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«Попытка воспитать детей без помощи и поддержки со стороны семьи подобна сбору листьев граблями в сильный ветер»</a:t>
            </a:r>
          </a:p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  <a:p>
            <a:pPr algn="r"/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733" y="1600199"/>
            <a:ext cx="8280400" cy="530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Семья и дошкольное учреждение – два важных института социализации личности. Их воспитательные функции различны, но для разностороннего развития ребенка их взаимодействие необходимо.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Одной из наиболее эффективных форм партнерского взаимодействия детского сада с семьями воспитанников является проектная деятельность.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Проектная деятельность в соответствии с «Законом об образовании в РФ» и ФГОС ДО позволяет: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организовывать совместную деятельность детей и взрослых, признавая ребенка субъектом образовательных отношений,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объединить обучение и воспитание в целостный образовательный процесс на основе духовно – нравственных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ценностей, принятых в обществе правил и норм поведения в интересах человека, семьи, общества,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создавать условия для участия родителей в образовательной деятельности,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охватывать все образовательные области: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познавательное, 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социально – коммуникативное, 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речевое, 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художественно – эстетическое, </a:t>
            </a: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физическое развитие.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НООС\Desktop\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3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57200" y="702733"/>
            <a:ext cx="82888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проекта являются дети, родители и педагоги.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проекта является педагог (воспитатель), который организовывает познавательную деятельность воспитанников и ненавязчиво вовлекает родителей в совместную работу над проектом, создавая атмосферу сотворчества (совместного с ребенком творчества).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привлечения родителей к проектной деятельности в ДО: сотрудничество, содействие, партнерство с ребенком и педагогами ДОУ.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проекте должны быть заинтересованы все его участники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т. е. тема проекта (его проблема) должна быть актуальна для всей команды проекта. </a:t>
            </a:r>
          </a:p>
          <a:p>
            <a:pPr indent="3556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Родители должны включиться в совместную деятельность для достижения общей цели.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Взаимодействие педагога с родителями начинается с разработки совместного проекта для всех участников образовательного процесса. 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 вовлекает родителей  в работу над проектом на любом его этапе.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067" y="330200"/>
            <a:ext cx="4699000" cy="9905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УЧАСТИЯ РОДИТЕЛЕЙ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ПРОЕКТНОЙ ДЕЯТЕЛЬНОСТИ: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" y="1837267"/>
            <a:ext cx="82634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v"/>
            </a:pP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Мотивационная поддержка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(заинтересованность в теме реализуемого проекта)</a:t>
            </a:r>
          </a:p>
          <a:p>
            <a:pPr lvl="0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поддержка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(родители являются источником информации для ребенка,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помощником в поиске нужной информации)</a:t>
            </a:r>
          </a:p>
          <a:p>
            <a:pPr lvl="0" algn="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поддержка </a:t>
            </a:r>
          </a:p>
          <a:p>
            <a:pPr lvl="0"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(сопровождение детей на экскурсию, в музей и т.д.)</a:t>
            </a:r>
          </a:p>
          <a:p>
            <a:pPr lvl="0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(фото- и видеосъемка, монтаж материалов, создание презентаций)</a:t>
            </a: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НООС\Desktop\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3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48733" y="524933"/>
            <a:ext cx="828886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РОДИТЕЛЕЙ В ПРОЕКТНОЙ ДЕЯТЕЛЬНОСТИ: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дидактических игр и пособий, подбор необходимых материалов, художественной литературы (сказок, рассказов, загадок, пословиц и поговорок,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пр.), атрибутов, игрушек и костюмов и пр.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Написание сценариев, заданий для детей, разработке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итоговых мероприятий, изготовление поделок, продукта проектной деятельности, создание методической копилки, обогащение РППС, подготовка стенгазет,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т. д.</a:t>
            </a: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утренниках, праздниках, постановках, развлечениях, тематических мероприятиях, акциях,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флешмобах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мн.др.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3267"/>
            <a:ext cx="7886700" cy="1320800"/>
          </a:xfrm>
        </p:spPr>
        <p:txBody>
          <a:bodyPr>
            <a:normAutofit fontScale="90000"/>
          </a:bodyPr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ВЗАИМОДЕЙСТВИЯ С РОДИТЕЛЯМИ: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69320" y="5501922"/>
            <a:ext cx="7109480" cy="543278"/>
            <a:chOff x="1264" y="1482"/>
            <a:chExt cx="3200" cy="308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55" y="1524"/>
              <a:ext cx="268" cy="250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42" y="1482"/>
              <a:ext cx="2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ИКТ - ТЕХНОЛОГИИ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312" y="1516"/>
              <a:ext cx="20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73667" y="2188421"/>
            <a:ext cx="7213600" cy="521289"/>
            <a:chOff x="1255" y="2071"/>
            <a:chExt cx="3209" cy="309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24" y="2102"/>
              <a:ext cx="302" cy="239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39" y="2072"/>
              <a:ext cx="223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ПРЕДПРОЕКТНОЕ РОДИТЕЛЬСКОЕ СОБРАНИЕ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5" y="2084"/>
              <a:ext cx="22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90600" y="3033990"/>
            <a:ext cx="7205133" cy="488950"/>
            <a:chOff x="1257" y="2682"/>
            <a:chExt cx="3207" cy="308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16" y="2728"/>
              <a:ext cx="302" cy="220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26" y="2682"/>
              <a:ext cx="2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310" y="2685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99066" y="3437809"/>
            <a:ext cx="7145867" cy="1989323"/>
            <a:chOff x="1262" y="2552"/>
            <a:chExt cx="3202" cy="134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06" y="3326"/>
              <a:ext cx="332" cy="22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32" y="2552"/>
              <a:ext cx="22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БУКЛЕТЫ, </a:t>
              </a:r>
            </a:p>
            <a:p>
              <a:pPr lvl="0"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ТЕМАТИЧЕСКИЕ ПАПКИ – ПЕРЕДВИЖКИ, </a:t>
              </a:r>
              <a:endPara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ВСТРЕЧИ, СОБРАНИЯ, «КРУГЛЫЕ СТОЛЫ», </a:t>
              </a:r>
              <a:endPara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ИНДИВИДУАЛЬНЫЕ РЕКОМЕНДАЦИИ, </a:t>
              </a:r>
              <a:endPara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ГРУППОВЫЕ КОНСУЛЬТАЦИИ</a:t>
              </a:r>
              <a:endPara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319" y="3279"/>
              <a:ext cx="2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693333" y="2997200"/>
            <a:ext cx="576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ОПРОСЫ, АНКЕТИРОВАНИЕ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НООС\Desktop\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3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48733" y="524933"/>
            <a:ext cx="8288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создания эффективной системы взаимодействия ДОУ и семьи, воспитатель активно вовлекает родителей в совместные с детьми виды деятельности, помогает устанавливать партнерские взаимоотношения, поощряет активность и самостоятельность детей. </a:t>
            </a:r>
          </a:p>
          <a:p>
            <a:pPr indent="3556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организации разных форм детско-родительского взаимодействия воспитатель способствует развитию родительской уверенности, радости и удовлетворения от общения со своими детьми.  </a:t>
            </a:r>
          </a:p>
          <a:p>
            <a:pPr indent="3556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важный результат проектной деятельности – создание настоящего сообщества детей, родителей и воспитателей. </a:t>
            </a:r>
          </a:p>
          <a:p>
            <a:pPr indent="3556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Залогом успешного партнерства с семьями воспитанников, несомненно, является стремление к открытым, доверительным, доброжелательным отношениям, построенным на взаимном уважении, понимании, готовности прийти на помощь.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067" y="330200"/>
            <a:ext cx="4699000" cy="9905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МЕТОДИЧЕСКАЯ КОПИЛКА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 descr="C:\Users\НООС\Desktop\слайд готов к ш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1623221"/>
            <a:ext cx="6485467" cy="49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603</Words>
  <Application>Microsoft Office PowerPoint</Application>
  <PresentationFormat>Экран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ПРОЕКТНАЯ ДЕЯТЕЛЬНОСТЬ В ДОУ  КАК ФОРМА ПАРТНЕРСТВА  С РОДИТЕЛЯМИ</vt:lpstr>
      <vt:lpstr>Слайд 2</vt:lpstr>
      <vt:lpstr> </vt:lpstr>
      <vt:lpstr>  ФОРМЫ УЧАСТИЯ РОДИТЕЛЕЙ  В ПРОЕКТНОЙ ДЕЯТЕЛЬНОСТИ: </vt:lpstr>
      <vt:lpstr> </vt:lpstr>
      <vt:lpstr>  ФОРМЫ ВЗАИМОДЕЙСТВИЯ С РОДИТЕЛЯМИ: </vt:lpstr>
      <vt:lpstr> </vt:lpstr>
      <vt:lpstr>МЕТОДИЧЕСКАЯ КОПИЛКА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106</cp:revision>
  <dcterms:created xsi:type="dcterms:W3CDTF">2014-11-21T11:00:06Z</dcterms:created>
  <dcterms:modified xsi:type="dcterms:W3CDTF">2021-10-19T02:43:58Z</dcterms:modified>
</cp:coreProperties>
</file>