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71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8112F-969E-4521-BA33-DF104E77398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3732D-FC29-4C70-9E3A-4DAE6607D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51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3732D-FC29-4C70-9E3A-4DAE6607D0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10.0.101.201\SharedCRO\!Администратор\!ВКС\_Будущие трансляции\23.03.2021_15.00_Карасёва\23 марта Юлия Никола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37953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464" y="1484784"/>
            <a:ext cx="7319079" cy="4591486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692696"/>
            <a:ext cx="6768752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Портал дистанционного обучения ХК ИРО – </a:t>
            </a:r>
            <a:r>
              <a:rPr lang="ru-RU" sz="2000" dirty="0" err="1" smtClean="0">
                <a:effectLst/>
                <a:latin typeface="Arial" pitchFamily="34" charset="0"/>
                <a:cs typeface="Arial" pitchFamily="34" charset="0"/>
              </a:rPr>
              <a:t>www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mood.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ippk.ru</a:t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16832"/>
            <a:ext cx="5533301" cy="3475037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692696"/>
            <a:ext cx="6840760" cy="10229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Показатели повышения квалификации педагогических работников в ежегодном статистическом отчете</a:t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6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84076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Обучение оказанию первой помощи</a:t>
            </a:r>
            <a:r>
              <a:rPr lang="ru-RU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060848"/>
            <a:ext cx="7272808" cy="8640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 обучение педагогических работников навыкам оказания первой помощи» (п. 11 ч. 1 ст. 41)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52786" y="2996952"/>
            <a:ext cx="7772400" cy="57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Федеральный закон от 29 декабря 2012 г. № 273-ФЗ «Об образовании в Российской Федерации»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285852" y="4500570"/>
            <a:ext cx="7272808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Письмо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Министерства труда и социальной защиты Российской Федерации от 11.04.2017 № 15-2/В-950 «Об обучении оказанию первой помощи»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1214414" y="1428736"/>
            <a:ext cx="7272808" cy="3429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Лаборатория кадрового обеспечения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МАУ «Центр развития образования»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e-mail: atestat@crokhv.ru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тел.: 30 – 22 – 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контактное лицо – Карасёва Юлия Николаевна)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772400" cy="150018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«Работники имеют право на подготовку и дополнительное профессиональное образование, а также на прохождение независимой оценки квалификации.» (ст. 197)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43608" y="2132856"/>
            <a:ext cx="7772400" cy="57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Трудовой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кодекс Российской Федерации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785786" y="328498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«… право на дополнительное профессиональное образование по профилю педагогической деятельности не реже чем один раз в три года …» (п. 2 ч. 5 ст. 47 )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043608" y="4653136"/>
            <a:ext cx="7772400" cy="57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Федеральный закон от 29 декабря 2012 г. № 273-ФЗ «Об образовании в Российской Федерации»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71472" y="2214554"/>
            <a:ext cx="7843838" cy="1571635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Дополнительное профессиональное образование осуществляется посредством реализации дополнительных профессиональных программ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программ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повышения квалификации и программ профессиональной переподготовки).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 (ч. 2 ст. 76)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071538" y="4071942"/>
            <a:ext cx="7772400" cy="57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Федеральный закон от 29 декабря 2012 г. № 273-ФЗ «Об образовании в Российской Федерации»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блица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3501" y="1484784"/>
            <a:ext cx="8194299" cy="3456384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214414" y="5072074"/>
            <a:ext cx="777240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Приказ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Минобрнауки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России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 01 июля 2013 г. № 499 «Об утверждении Порядка организации и осуществления образовательной деятельности по дополнительным профессиональным программам»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2"/>
          <p:cNvSpPr txBox="1">
            <a:spLocks noGrp="1"/>
          </p:cNvSpPr>
          <p:nvPr>
            <p:ph type="title"/>
          </p:nvPr>
        </p:nvSpPr>
        <p:spPr>
          <a:xfrm>
            <a:off x="539552" y="620688"/>
            <a:ext cx="8229600" cy="5206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Классификация дополнительных профессиональных программ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71472" y="2428868"/>
            <a:ext cx="7843838" cy="1357321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 компетенции образовательной организации в установленной сфере деятельности относятся: … создание условий и организация дополнительного профессионального образования работников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 (п. 5 ч. 3 ст. 28)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071538" y="4071942"/>
            <a:ext cx="7772400" cy="57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Федеральный закон от 29 декабря 2012 г. № 273-ФЗ «Об образовании в Российской Федерации»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ерспективный-план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778722"/>
            <a:ext cx="7776864" cy="5242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235950"/>
            <a:ext cx="5904656" cy="5173611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692696"/>
            <a:ext cx="6840760" cy="5114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Сайт ХК ИРО –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www.ippk.ru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7416824" cy="4824536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совершенствование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управленческих компетенций руководителей образовательных организаций;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поддержка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школ с низкими образовательными результатами через овладение современными педагогическими технологиями, эффективными формами подготовки к ОГЭ, ЕГЭ, ВПР по предметам;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развитие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инклюзивного образования;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поддержка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одаренных, талантливых, высокомотивированных обучающихся, их педагогическое сопровождение;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сохранение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укрепление здоровья обучающихся (развитие служб примирения, медиации в образовательных организациях);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подготовка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педагога ПОО к реализации ФГОС СПО и профессиональных стандартов (по отраслям);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формирование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и развитие цифровых компетенций педагогов;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профессионально-личностное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развитие педагога общего, профессионального, дополнительного образования;</a:t>
            </a:r>
          </a:p>
          <a:p>
            <a:pPr lvl="0" fontAlgn="base"/>
            <a:r>
              <a:rPr lang="ru-RU" sz="2300" dirty="0" smtClean="0">
                <a:latin typeface="Arial" pitchFamily="34" charset="0"/>
                <a:cs typeface="Arial" pitchFamily="34" charset="0"/>
              </a:rPr>
              <a:t>- подготовка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работников образовательных организаций к реализации государственной политики в области воспитания.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692697"/>
            <a:ext cx="7632848" cy="720080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	В </a:t>
            </a:r>
            <a:r>
              <a:rPr lang="ru-RU" sz="2000" dirty="0">
                <a:effectLst/>
                <a:latin typeface="Arial" pitchFamily="34" charset="0"/>
                <a:cs typeface="Arial" pitchFamily="34" charset="0"/>
              </a:rPr>
              <a:t>2021 году ХК ИРО определены 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следующие направления </a:t>
            </a:r>
            <a:r>
              <a:rPr lang="ru-RU" sz="2000" dirty="0">
                <a:effectLst/>
                <a:latin typeface="Arial" pitchFamily="34" charset="0"/>
                <a:cs typeface="Arial" pitchFamily="34" charset="0"/>
              </a:rPr>
              <a:t>ДПО: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5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235950"/>
            <a:ext cx="5904656" cy="5173611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692696"/>
            <a:ext cx="6840760" cy="5114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Сайт ХК ИРО –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www.ippk.ru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740</TotalTime>
  <Words>369</Words>
  <Application>Microsoft Office PowerPoint</Application>
  <PresentationFormat>Экран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Классификация дополнительных профессиональных программ</vt:lpstr>
      <vt:lpstr>Слайд 5</vt:lpstr>
      <vt:lpstr>Слайд 6</vt:lpstr>
      <vt:lpstr>Слайд 7</vt:lpstr>
      <vt:lpstr> В 2021 году ХК ИРО определены следующие направления ДПО:</vt:lpstr>
      <vt:lpstr>Слайд 9</vt:lpstr>
      <vt:lpstr>Слайд 10</vt:lpstr>
      <vt:lpstr>Слайд 11</vt:lpstr>
      <vt:lpstr>Обучение оказанию первой помощи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</dc:creator>
  <cp:lastModifiedBy>Специалист</cp:lastModifiedBy>
  <cp:revision>35</cp:revision>
  <dcterms:created xsi:type="dcterms:W3CDTF">2021-03-22T04:34:46Z</dcterms:created>
  <dcterms:modified xsi:type="dcterms:W3CDTF">2021-03-23T04:46:21Z</dcterms:modified>
</cp:coreProperties>
</file>