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9" r:id="rId3"/>
    <p:sldId id="260" r:id="rId4"/>
    <p:sldId id="257" r:id="rId5"/>
    <p:sldId id="258" r:id="rId6"/>
    <p:sldId id="259" r:id="rId7"/>
    <p:sldId id="266" r:id="rId8"/>
    <p:sldId id="281" r:id="rId9"/>
    <p:sldId id="282" r:id="rId10"/>
    <p:sldId id="283" r:id="rId11"/>
    <p:sldId id="284" r:id="rId12"/>
    <p:sldId id="261" r:id="rId13"/>
    <p:sldId id="262" r:id="rId14"/>
    <p:sldId id="285" r:id="rId15"/>
    <p:sldId id="268" r:id="rId16"/>
    <p:sldId id="270" r:id="rId17"/>
    <p:sldId id="286" r:id="rId18"/>
    <p:sldId id="287" r:id="rId19"/>
    <p:sldId id="271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7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482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7AF6AF-2E9B-425D-9809-305679103012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4FB779-00B0-4559-8DFA-591D06C40C84}">
      <dgm:prSet phldrT="[Текст]"/>
      <dgm:spPr/>
      <dgm:t>
        <a:bodyPr/>
        <a:lstStyle/>
        <a:p>
          <a:r>
            <a:rPr lang="ru-RU" dirty="0" smtClean="0"/>
            <a:t>Эссе</a:t>
          </a:r>
          <a:endParaRPr lang="ru-RU" dirty="0"/>
        </a:p>
      </dgm:t>
    </dgm:pt>
    <dgm:pt modelId="{1768699D-293E-4D37-A777-CF4D51F3B442}" type="parTrans" cxnId="{365F463F-490A-4653-A491-1DB5E6CFF170}">
      <dgm:prSet/>
      <dgm:spPr/>
      <dgm:t>
        <a:bodyPr/>
        <a:lstStyle/>
        <a:p>
          <a:endParaRPr lang="ru-RU"/>
        </a:p>
      </dgm:t>
    </dgm:pt>
    <dgm:pt modelId="{42A784E1-8F1F-4581-8C5D-29C2CCA28E26}" type="sibTrans" cxnId="{365F463F-490A-4653-A491-1DB5E6CFF170}">
      <dgm:prSet/>
      <dgm:spPr/>
      <dgm:t>
        <a:bodyPr/>
        <a:lstStyle/>
        <a:p>
          <a:endParaRPr lang="ru-RU"/>
        </a:p>
      </dgm:t>
    </dgm:pt>
    <dgm:pt modelId="{D4294FAC-65F8-43F7-AA69-91AE80F1A394}">
      <dgm:prSet phldrT="[Текст]"/>
      <dgm:spPr/>
      <dgm:t>
        <a:bodyPr/>
        <a:lstStyle/>
        <a:p>
          <a:r>
            <a:rPr lang="ru-RU" dirty="0" smtClean="0"/>
            <a:t>«Я – учитель» </a:t>
          </a:r>
        </a:p>
        <a:p>
          <a:r>
            <a:rPr lang="ru-RU" dirty="0" smtClean="0"/>
            <a:t>«Я – педагог»</a:t>
          </a:r>
        </a:p>
      </dgm:t>
    </dgm:pt>
    <dgm:pt modelId="{D4AACDBF-4608-4CAC-9ED4-4262AFCF8861}" type="parTrans" cxnId="{6012E96F-EA53-4371-80C1-F929C7A2289E}">
      <dgm:prSet/>
      <dgm:spPr/>
      <dgm:t>
        <a:bodyPr/>
        <a:lstStyle/>
        <a:p>
          <a:endParaRPr lang="ru-RU"/>
        </a:p>
      </dgm:t>
    </dgm:pt>
    <dgm:pt modelId="{36B6BB69-EFEE-4429-857A-7CC7EF507247}" type="sibTrans" cxnId="{6012E96F-EA53-4371-80C1-F929C7A2289E}">
      <dgm:prSet/>
      <dgm:spPr/>
      <dgm:t>
        <a:bodyPr/>
        <a:lstStyle/>
        <a:p>
          <a:endParaRPr lang="ru-RU"/>
        </a:p>
      </dgm:t>
    </dgm:pt>
    <dgm:pt modelId="{F7661EF4-A046-4607-A2E5-81D4474A4BA9}">
      <dgm:prSet phldrT="[Текст]"/>
      <dgm:spPr/>
      <dgm:t>
        <a:bodyPr/>
        <a:lstStyle/>
        <a:p>
          <a:r>
            <a:rPr lang="ru-RU" dirty="0" smtClean="0"/>
            <a:t>Интернет-ресурс</a:t>
          </a:r>
          <a:endParaRPr lang="ru-RU" dirty="0"/>
        </a:p>
      </dgm:t>
    </dgm:pt>
    <dgm:pt modelId="{95465BDB-2494-4D23-AD3F-538DC3006272}" type="parTrans" cxnId="{84DF4D27-3FFF-400E-B85D-5D87E19935C5}">
      <dgm:prSet/>
      <dgm:spPr/>
      <dgm:t>
        <a:bodyPr/>
        <a:lstStyle/>
        <a:p>
          <a:endParaRPr lang="ru-RU"/>
        </a:p>
      </dgm:t>
    </dgm:pt>
    <dgm:pt modelId="{DFB18574-962E-49D9-829D-0C64A313FA92}" type="sibTrans" cxnId="{84DF4D27-3FFF-400E-B85D-5D87E19935C5}">
      <dgm:prSet/>
      <dgm:spPr/>
      <dgm:t>
        <a:bodyPr/>
        <a:lstStyle/>
        <a:p>
          <a:endParaRPr lang="ru-RU"/>
        </a:p>
      </dgm:t>
    </dgm:pt>
    <dgm:pt modelId="{02AD79CC-4970-4307-B019-66EB097DA5B4}">
      <dgm:prSet phldrT="[Текст]"/>
      <dgm:spPr/>
      <dgm:t>
        <a:bodyPr/>
        <a:lstStyle/>
        <a:p>
          <a:r>
            <a:rPr lang="ru-RU" dirty="0" smtClean="0"/>
            <a:t>Ссылка должна быть активной и вести непосредственно на страницу участника Конкурса.</a:t>
          </a:r>
          <a:endParaRPr lang="ru-RU" dirty="0"/>
        </a:p>
      </dgm:t>
    </dgm:pt>
    <dgm:pt modelId="{D3B3B7B8-5A19-4B9B-B168-04E70CAC8B30}" type="parTrans" cxnId="{011BA63E-23DC-4110-A601-8E09833886B2}">
      <dgm:prSet/>
      <dgm:spPr/>
      <dgm:t>
        <a:bodyPr/>
        <a:lstStyle/>
        <a:p>
          <a:endParaRPr lang="ru-RU"/>
        </a:p>
      </dgm:t>
    </dgm:pt>
    <dgm:pt modelId="{F707248C-5334-40C6-AE09-DC49F610DD90}" type="sibTrans" cxnId="{011BA63E-23DC-4110-A601-8E09833886B2}">
      <dgm:prSet/>
      <dgm:spPr/>
      <dgm:t>
        <a:bodyPr/>
        <a:lstStyle/>
        <a:p>
          <a:endParaRPr lang="ru-RU"/>
        </a:p>
      </dgm:t>
    </dgm:pt>
    <dgm:pt modelId="{5C26D9AA-D30C-4C93-B5C9-F3B2691CB554}">
      <dgm:prSet/>
      <dgm:spPr/>
      <dgm:t>
        <a:bodyPr/>
        <a:lstStyle/>
        <a:p>
          <a:r>
            <a:rPr lang="ru-RU" dirty="0" smtClean="0"/>
            <a:t>до 3 страниц в формате </a:t>
          </a:r>
          <a:r>
            <a:rPr lang="en-US" dirty="0" smtClean="0"/>
            <a:t>Microsoft Office Word</a:t>
          </a:r>
          <a:r>
            <a:rPr lang="ru-RU" dirty="0" smtClean="0"/>
            <a:t>, шрифт </a:t>
          </a:r>
          <a:r>
            <a:rPr lang="en-US" dirty="0" smtClean="0"/>
            <a:t>Times New Roman</a:t>
          </a:r>
          <a:r>
            <a:rPr lang="ru-RU" dirty="0" smtClean="0"/>
            <a:t>, размер шрифта № 14, интервал (1,0), поля 2 см. </a:t>
          </a:r>
          <a:endParaRPr lang="ru-RU" dirty="0"/>
        </a:p>
      </dgm:t>
    </dgm:pt>
    <dgm:pt modelId="{780D5374-676C-48D4-9DB9-4F166989567E}" type="parTrans" cxnId="{8F3D1E16-3C41-4408-AD64-F35819195F52}">
      <dgm:prSet/>
      <dgm:spPr/>
      <dgm:t>
        <a:bodyPr/>
        <a:lstStyle/>
        <a:p>
          <a:endParaRPr lang="ru-RU"/>
        </a:p>
      </dgm:t>
    </dgm:pt>
    <dgm:pt modelId="{A4BE58D2-51A9-426C-8205-559E9EFF52B6}" type="sibTrans" cxnId="{8F3D1E16-3C41-4408-AD64-F35819195F52}">
      <dgm:prSet/>
      <dgm:spPr/>
      <dgm:t>
        <a:bodyPr/>
        <a:lstStyle/>
        <a:p>
          <a:endParaRPr lang="ru-RU"/>
        </a:p>
      </dgm:t>
    </dgm:pt>
    <dgm:pt modelId="{142ADC03-6588-495A-ADCB-AE6F6B4F0E44}">
      <dgm:prSet/>
      <dgm:spPr/>
      <dgm:t>
        <a:bodyPr/>
        <a:lstStyle/>
        <a:p>
          <a:r>
            <a:rPr lang="ru-RU" dirty="0" smtClean="0"/>
            <a:t>Ссылка на  Интернет-ресурс указывается в анкете участника и публикуется на </a:t>
          </a:r>
          <a:r>
            <a:rPr lang="ru-RU" dirty="0" err="1" smtClean="0"/>
            <a:t>блог-сайте</a:t>
          </a:r>
          <a:r>
            <a:rPr lang="ru-RU" dirty="0" smtClean="0"/>
            <a:t> Конкурса </a:t>
          </a:r>
          <a:r>
            <a:rPr lang="ru-RU" b="1" dirty="0" smtClean="0"/>
            <a:t>в отдельном текстовом документе. </a:t>
          </a:r>
          <a:endParaRPr lang="ru-RU" b="1" dirty="0"/>
        </a:p>
      </dgm:t>
    </dgm:pt>
    <dgm:pt modelId="{AF0EAB86-6D04-48B2-9C8A-EAD559E923A2}" type="parTrans" cxnId="{0E2B4F16-823C-4D2E-9E8C-2D53FF741F59}">
      <dgm:prSet/>
      <dgm:spPr/>
      <dgm:t>
        <a:bodyPr/>
        <a:lstStyle/>
        <a:p>
          <a:endParaRPr lang="ru-RU"/>
        </a:p>
      </dgm:t>
    </dgm:pt>
    <dgm:pt modelId="{FC5639D7-E861-4380-9E06-AEB511EAB4D0}" type="sibTrans" cxnId="{0E2B4F16-823C-4D2E-9E8C-2D53FF741F59}">
      <dgm:prSet/>
      <dgm:spPr/>
      <dgm:t>
        <a:bodyPr/>
        <a:lstStyle/>
        <a:p>
          <a:endParaRPr lang="ru-RU"/>
        </a:p>
      </dgm:t>
    </dgm:pt>
    <dgm:pt modelId="{C872537E-EE3D-41EF-8BB5-33A68DACB191}" type="pres">
      <dgm:prSet presAssocID="{547AF6AF-2E9B-425D-9809-30567910301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0AB59A0-F38F-4ECB-B16B-1F56BEC97916}" type="pres">
      <dgm:prSet presAssocID="{094FB779-00B0-4559-8DFA-591D06C40C84}" presName="posSpace" presStyleCnt="0"/>
      <dgm:spPr/>
    </dgm:pt>
    <dgm:pt modelId="{BEC84FDD-E58E-4161-98B7-AD615C5B6C81}" type="pres">
      <dgm:prSet presAssocID="{094FB779-00B0-4559-8DFA-591D06C40C84}" presName="vertFlow" presStyleCnt="0"/>
      <dgm:spPr/>
    </dgm:pt>
    <dgm:pt modelId="{FD8A531C-0623-47FA-B8DE-5F5BBC4203EE}" type="pres">
      <dgm:prSet presAssocID="{094FB779-00B0-4559-8DFA-591D06C40C84}" presName="topSpace" presStyleCnt="0"/>
      <dgm:spPr/>
    </dgm:pt>
    <dgm:pt modelId="{D418C824-8553-4FF8-8EFC-241137CF0EFA}" type="pres">
      <dgm:prSet presAssocID="{094FB779-00B0-4559-8DFA-591D06C40C84}" presName="firstComp" presStyleCnt="0"/>
      <dgm:spPr/>
    </dgm:pt>
    <dgm:pt modelId="{D88BBE86-036A-4B2A-B748-0673D9CBA29E}" type="pres">
      <dgm:prSet presAssocID="{094FB779-00B0-4559-8DFA-591D06C40C84}" presName="firstChild" presStyleLbl="bgAccFollowNode1" presStyleIdx="0" presStyleCnt="4"/>
      <dgm:spPr/>
      <dgm:t>
        <a:bodyPr/>
        <a:lstStyle/>
        <a:p>
          <a:endParaRPr lang="ru-RU"/>
        </a:p>
      </dgm:t>
    </dgm:pt>
    <dgm:pt modelId="{14BEF56C-F6CE-4D70-864A-CA4BC87BAF5F}" type="pres">
      <dgm:prSet presAssocID="{094FB779-00B0-4559-8DFA-591D06C40C84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56BE5-D17A-4BF2-8187-E7F37BFBF44D}" type="pres">
      <dgm:prSet presAssocID="{5C26D9AA-D30C-4C93-B5C9-F3B2691CB554}" presName="comp" presStyleCnt="0"/>
      <dgm:spPr/>
    </dgm:pt>
    <dgm:pt modelId="{6737AC82-E979-4197-AEC3-7E60CDAFD65D}" type="pres">
      <dgm:prSet presAssocID="{5C26D9AA-D30C-4C93-B5C9-F3B2691CB554}" presName="child" presStyleLbl="bgAccFollowNode1" presStyleIdx="1" presStyleCnt="4"/>
      <dgm:spPr/>
      <dgm:t>
        <a:bodyPr/>
        <a:lstStyle/>
        <a:p>
          <a:endParaRPr lang="ru-RU"/>
        </a:p>
      </dgm:t>
    </dgm:pt>
    <dgm:pt modelId="{D15B641F-5A4A-4477-BC43-B9747EEB5F36}" type="pres">
      <dgm:prSet presAssocID="{5C26D9AA-D30C-4C93-B5C9-F3B2691CB554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0D8A4-1D29-4C24-80E2-1DDEAE66AF2F}" type="pres">
      <dgm:prSet presAssocID="{094FB779-00B0-4559-8DFA-591D06C40C84}" presName="negSpace" presStyleCnt="0"/>
      <dgm:spPr/>
    </dgm:pt>
    <dgm:pt modelId="{C5649E6E-8C62-4C75-B61D-F695B03F2ECA}" type="pres">
      <dgm:prSet presAssocID="{094FB779-00B0-4559-8DFA-591D06C40C84}" presName="circle" presStyleLbl="node1" presStyleIdx="0" presStyleCnt="2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D17AAFC-CE60-46A5-8BB6-ADB51E6DD954}" type="pres">
      <dgm:prSet presAssocID="{42A784E1-8F1F-4581-8C5D-29C2CCA28E26}" presName="transSpace" presStyleCnt="0"/>
      <dgm:spPr/>
    </dgm:pt>
    <dgm:pt modelId="{20A773EC-61E4-4EFC-A233-2F918E37878F}" type="pres">
      <dgm:prSet presAssocID="{F7661EF4-A046-4607-A2E5-81D4474A4BA9}" presName="posSpace" presStyleCnt="0"/>
      <dgm:spPr/>
    </dgm:pt>
    <dgm:pt modelId="{340B013E-2B62-4CDB-9800-E32189E07C64}" type="pres">
      <dgm:prSet presAssocID="{F7661EF4-A046-4607-A2E5-81D4474A4BA9}" presName="vertFlow" presStyleCnt="0"/>
      <dgm:spPr/>
    </dgm:pt>
    <dgm:pt modelId="{013F9CDE-7C7F-4520-B0A4-38A950F7D049}" type="pres">
      <dgm:prSet presAssocID="{F7661EF4-A046-4607-A2E5-81D4474A4BA9}" presName="topSpace" presStyleCnt="0"/>
      <dgm:spPr/>
    </dgm:pt>
    <dgm:pt modelId="{BFB899AC-EC42-486D-9024-76932E14555A}" type="pres">
      <dgm:prSet presAssocID="{F7661EF4-A046-4607-A2E5-81D4474A4BA9}" presName="firstComp" presStyleCnt="0"/>
      <dgm:spPr/>
    </dgm:pt>
    <dgm:pt modelId="{8949E5AB-A041-444D-AD47-A33E4C967925}" type="pres">
      <dgm:prSet presAssocID="{F7661EF4-A046-4607-A2E5-81D4474A4BA9}" presName="firstChild" presStyleLbl="bgAccFollowNode1" presStyleIdx="2" presStyleCnt="4"/>
      <dgm:spPr/>
      <dgm:t>
        <a:bodyPr/>
        <a:lstStyle/>
        <a:p>
          <a:endParaRPr lang="ru-RU"/>
        </a:p>
      </dgm:t>
    </dgm:pt>
    <dgm:pt modelId="{F687F32A-9E8E-4FF0-B85B-02F618B7E521}" type="pres">
      <dgm:prSet presAssocID="{F7661EF4-A046-4607-A2E5-81D4474A4BA9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886F7-0E80-405E-B4FB-671603A37D2E}" type="pres">
      <dgm:prSet presAssocID="{02AD79CC-4970-4307-B019-66EB097DA5B4}" presName="comp" presStyleCnt="0"/>
      <dgm:spPr/>
    </dgm:pt>
    <dgm:pt modelId="{68F1ABF2-29BE-4110-AE89-19CCC7A3B2A9}" type="pres">
      <dgm:prSet presAssocID="{02AD79CC-4970-4307-B019-66EB097DA5B4}" presName="child" presStyleLbl="bgAccFollowNode1" presStyleIdx="3" presStyleCnt="4"/>
      <dgm:spPr/>
      <dgm:t>
        <a:bodyPr/>
        <a:lstStyle/>
        <a:p>
          <a:endParaRPr lang="ru-RU"/>
        </a:p>
      </dgm:t>
    </dgm:pt>
    <dgm:pt modelId="{D6E487F7-E6CD-49CE-9088-C1FACDEE1A86}" type="pres">
      <dgm:prSet presAssocID="{02AD79CC-4970-4307-B019-66EB097DA5B4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316C6D-0A77-4A49-9C1F-E5362DF11A08}" type="pres">
      <dgm:prSet presAssocID="{F7661EF4-A046-4607-A2E5-81D4474A4BA9}" presName="negSpace" presStyleCnt="0"/>
      <dgm:spPr/>
    </dgm:pt>
    <dgm:pt modelId="{E195CCE5-A04E-428B-9943-B55449BA20AF}" type="pres">
      <dgm:prSet presAssocID="{F7661EF4-A046-4607-A2E5-81D4474A4BA9}" presName="circle" presStyleLbl="node1" presStyleIdx="1" presStyleCnt="2"/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86137EEA-5317-4A37-BA91-BEEBB66A0D04}" type="presOf" srcId="{547AF6AF-2E9B-425D-9809-305679103012}" destId="{C872537E-EE3D-41EF-8BB5-33A68DACB191}" srcOrd="0" destOrd="0" presId="urn:microsoft.com/office/officeart/2005/8/layout/hList9"/>
    <dgm:cxn modelId="{3972AC4D-B686-4F16-B7F5-FBBC8DF6AFEC}" type="presOf" srcId="{02AD79CC-4970-4307-B019-66EB097DA5B4}" destId="{68F1ABF2-29BE-4110-AE89-19CCC7A3B2A9}" srcOrd="0" destOrd="0" presId="urn:microsoft.com/office/officeart/2005/8/layout/hList9"/>
    <dgm:cxn modelId="{0E2B4F16-823C-4D2E-9E8C-2D53FF741F59}" srcId="{F7661EF4-A046-4607-A2E5-81D4474A4BA9}" destId="{142ADC03-6588-495A-ADCB-AE6F6B4F0E44}" srcOrd="0" destOrd="0" parTransId="{AF0EAB86-6D04-48B2-9C8A-EAD559E923A2}" sibTransId="{FC5639D7-E861-4380-9E06-AEB511EAB4D0}"/>
    <dgm:cxn modelId="{84DF4D27-3FFF-400E-B85D-5D87E19935C5}" srcId="{547AF6AF-2E9B-425D-9809-305679103012}" destId="{F7661EF4-A046-4607-A2E5-81D4474A4BA9}" srcOrd="1" destOrd="0" parTransId="{95465BDB-2494-4D23-AD3F-538DC3006272}" sibTransId="{DFB18574-962E-49D9-829D-0C64A313FA92}"/>
    <dgm:cxn modelId="{011BA63E-23DC-4110-A601-8E09833886B2}" srcId="{F7661EF4-A046-4607-A2E5-81D4474A4BA9}" destId="{02AD79CC-4970-4307-B019-66EB097DA5B4}" srcOrd="1" destOrd="0" parTransId="{D3B3B7B8-5A19-4B9B-B168-04E70CAC8B30}" sibTransId="{F707248C-5334-40C6-AE09-DC49F610DD90}"/>
    <dgm:cxn modelId="{C7745A71-BEA4-469D-9D91-D3EC9C4378A6}" type="presOf" srcId="{5C26D9AA-D30C-4C93-B5C9-F3B2691CB554}" destId="{6737AC82-E979-4197-AEC3-7E60CDAFD65D}" srcOrd="0" destOrd="0" presId="urn:microsoft.com/office/officeart/2005/8/layout/hList9"/>
    <dgm:cxn modelId="{A8E4A3C9-DEC2-4FD0-A03E-5F37F19BD32B}" type="presOf" srcId="{F7661EF4-A046-4607-A2E5-81D4474A4BA9}" destId="{E195CCE5-A04E-428B-9943-B55449BA20AF}" srcOrd="0" destOrd="0" presId="urn:microsoft.com/office/officeart/2005/8/layout/hList9"/>
    <dgm:cxn modelId="{365F463F-490A-4653-A491-1DB5E6CFF170}" srcId="{547AF6AF-2E9B-425D-9809-305679103012}" destId="{094FB779-00B0-4559-8DFA-591D06C40C84}" srcOrd="0" destOrd="0" parTransId="{1768699D-293E-4D37-A777-CF4D51F3B442}" sibTransId="{42A784E1-8F1F-4581-8C5D-29C2CCA28E26}"/>
    <dgm:cxn modelId="{8F3D1E16-3C41-4408-AD64-F35819195F52}" srcId="{094FB779-00B0-4559-8DFA-591D06C40C84}" destId="{5C26D9AA-D30C-4C93-B5C9-F3B2691CB554}" srcOrd="1" destOrd="0" parTransId="{780D5374-676C-48D4-9DB9-4F166989567E}" sibTransId="{A4BE58D2-51A9-426C-8205-559E9EFF52B6}"/>
    <dgm:cxn modelId="{4BC41629-DF2C-4221-AEAB-BAC6C4207517}" type="presOf" srcId="{142ADC03-6588-495A-ADCB-AE6F6B4F0E44}" destId="{8949E5AB-A041-444D-AD47-A33E4C967925}" srcOrd="0" destOrd="0" presId="urn:microsoft.com/office/officeart/2005/8/layout/hList9"/>
    <dgm:cxn modelId="{B392B610-0B07-42BA-A7B9-3DC8BBF79483}" type="presOf" srcId="{D4294FAC-65F8-43F7-AA69-91AE80F1A394}" destId="{D88BBE86-036A-4B2A-B748-0673D9CBA29E}" srcOrd="0" destOrd="0" presId="urn:microsoft.com/office/officeart/2005/8/layout/hList9"/>
    <dgm:cxn modelId="{3C9A6395-7458-4F47-A495-6194E75F7285}" type="presOf" srcId="{D4294FAC-65F8-43F7-AA69-91AE80F1A394}" destId="{14BEF56C-F6CE-4D70-864A-CA4BC87BAF5F}" srcOrd="1" destOrd="0" presId="urn:microsoft.com/office/officeart/2005/8/layout/hList9"/>
    <dgm:cxn modelId="{BB6C563B-838D-47D0-9924-31B990750A3A}" type="presOf" srcId="{094FB779-00B0-4559-8DFA-591D06C40C84}" destId="{C5649E6E-8C62-4C75-B61D-F695B03F2ECA}" srcOrd="0" destOrd="0" presId="urn:microsoft.com/office/officeart/2005/8/layout/hList9"/>
    <dgm:cxn modelId="{480B7493-80CF-4E77-A7ED-0DE8D60A2F0E}" type="presOf" srcId="{142ADC03-6588-495A-ADCB-AE6F6B4F0E44}" destId="{F687F32A-9E8E-4FF0-B85B-02F618B7E521}" srcOrd="1" destOrd="0" presId="urn:microsoft.com/office/officeart/2005/8/layout/hList9"/>
    <dgm:cxn modelId="{A8A0A454-CB2B-4A03-938D-A15C60378FC4}" type="presOf" srcId="{5C26D9AA-D30C-4C93-B5C9-F3B2691CB554}" destId="{D15B641F-5A4A-4477-BC43-B9747EEB5F36}" srcOrd="1" destOrd="0" presId="urn:microsoft.com/office/officeart/2005/8/layout/hList9"/>
    <dgm:cxn modelId="{ED959706-37D2-4214-BE0F-4FA477500B0B}" type="presOf" srcId="{02AD79CC-4970-4307-B019-66EB097DA5B4}" destId="{D6E487F7-E6CD-49CE-9088-C1FACDEE1A86}" srcOrd="1" destOrd="0" presId="urn:microsoft.com/office/officeart/2005/8/layout/hList9"/>
    <dgm:cxn modelId="{6012E96F-EA53-4371-80C1-F929C7A2289E}" srcId="{094FB779-00B0-4559-8DFA-591D06C40C84}" destId="{D4294FAC-65F8-43F7-AA69-91AE80F1A394}" srcOrd="0" destOrd="0" parTransId="{D4AACDBF-4608-4CAC-9ED4-4262AFCF8861}" sibTransId="{36B6BB69-EFEE-4429-857A-7CC7EF507247}"/>
    <dgm:cxn modelId="{6855FB04-C29E-4F3E-AC73-BBAA8A7F9A3F}" type="presParOf" srcId="{C872537E-EE3D-41EF-8BB5-33A68DACB191}" destId="{C0AB59A0-F38F-4ECB-B16B-1F56BEC97916}" srcOrd="0" destOrd="0" presId="urn:microsoft.com/office/officeart/2005/8/layout/hList9"/>
    <dgm:cxn modelId="{DA5FB296-C25F-483D-84E5-F0E2C91E287A}" type="presParOf" srcId="{C872537E-EE3D-41EF-8BB5-33A68DACB191}" destId="{BEC84FDD-E58E-4161-98B7-AD615C5B6C81}" srcOrd="1" destOrd="0" presId="urn:microsoft.com/office/officeart/2005/8/layout/hList9"/>
    <dgm:cxn modelId="{D9FE6D97-3401-4F34-8A49-002A5418548E}" type="presParOf" srcId="{BEC84FDD-E58E-4161-98B7-AD615C5B6C81}" destId="{FD8A531C-0623-47FA-B8DE-5F5BBC4203EE}" srcOrd="0" destOrd="0" presId="urn:microsoft.com/office/officeart/2005/8/layout/hList9"/>
    <dgm:cxn modelId="{8717F67A-58E4-4146-80A2-D38DFD492CBA}" type="presParOf" srcId="{BEC84FDD-E58E-4161-98B7-AD615C5B6C81}" destId="{D418C824-8553-4FF8-8EFC-241137CF0EFA}" srcOrd="1" destOrd="0" presId="urn:microsoft.com/office/officeart/2005/8/layout/hList9"/>
    <dgm:cxn modelId="{71B7B2DE-4F4A-4AC1-8995-F0DA7A38A33D}" type="presParOf" srcId="{D418C824-8553-4FF8-8EFC-241137CF0EFA}" destId="{D88BBE86-036A-4B2A-B748-0673D9CBA29E}" srcOrd="0" destOrd="0" presId="urn:microsoft.com/office/officeart/2005/8/layout/hList9"/>
    <dgm:cxn modelId="{D5DD63CE-569B-496A-9E15-686CF2D4E50C}" type="presParOf" srcId="{D418C824-8553-4FF8-8EFC-241137CF0EFA}" destId="{14BEF56C-F6CE-4D70-864A-CA4BC87BAF5F}" srcOrd="1" destOrd="0" presId="urn:microsoft.com/office/officeart/2005/8/layout/hList9"/>
    <dgm:cxn modelId="{F4E7E9C9-1505-4F99-8CF4-0CB2DD9FCD46}" type="presParOf" srcId="{BEC84FDD-E58E-4161-98B7-AD615C5B6C81}" destId="{FD356BE5-D17A-4BF2-8187-E7F37BFBF44D}" srcOrd="2" destOrd="0" presId="urn:microsoft.com/office/officeart/2005/8/layout/hList9"/>
    <dgm:cxn modelId="{BB6BB302-4A20-4BC1-ADDB-17DACDEE9122}" type="presParOf" srcId="{FD356BE5-D17A-4BF2-8187-E7F37BFBF44D}" destId="{6737AC82-E979-4197-AEC3-7E60CDAFD65D}" srcOrd="0" destOrd="0" presId="urn:microsoft.com/office/officeart/2005/8/layout/hList9"/>
    <dgm:cxn modelId="{C0CDAB35-AC1B-4E6C-B2C1-38197A37FD3A}" type="presParOf" srcId="{FD356BE5-D17A-4BF2-8187-E7F37BFBF44D}" destId="{D15B641F-5A4A-4477-BC43-B9747EEB5F36}" srcOrd="1" destOrd="0" presId="urn:microsoft.com/office/officeart/2005/8/layout/hList9"/>
    <dgm:cxn modelId="{2CB7F06C-A089-4CED-ADBB-33B879EBF6F6}" type="presParOf" srcId="{C872537E-EE3D-41EF-8BB5-33A68DACB191}" destId="{0650D8A4-1D29-4C24-80E2-1DDEAE66AF2F}" srcOrd="2" destOrd="0" presId="urn:microsoft.com/office/officeart/2005/8/layout/hList9"/>
    <dgm:cxn modelId="{3567DA78-FDB8-4F78-AE53-D3634AF890B4}" type="presParOf" srcId="{C872537E-EE3D-41EF-8BB5-33A68DACB191}" destId="{C5649E6E-8C62-4C75-B61D-F695B03F2ECA}" srcOrd="3" destOrd="0" presId="urn:microsoft.com/office/officeart/2005/8/layout/hList9"/>
    <dgm:cxn modelId="{E6EBB1DB-FE90-45D5-9DE7-7B5436DE13CE}" type="presParOf" srcId="{C872537E-EE3D-41EF-8BB5-33A68DACB191}" destId="{1D17AAFC-CE60-46A5-8BB6-ADB51E6DD954}" srcOrd="4" destOrd="0" presId="urn:microsoft.com/office/officeart/2005/8/layout/hList9"/>
    <dgm:cxn modelId="{9BDD27B4-A630-40C9-AA70-C3762F3ADB6C}" type="presParOf" srcId="{C872537E-EE3D-41EF-8BB5-33A68DACB191}" destId="{20A773EC-61E4-4EFC-A233-2F918E37878F}" srcOrd="5" destOrd="0" presId="urn:microsoft.com/office/officeart/2005/8/layout/hList9"/>
    <dgm:cxn modelId="{289E3214-2872-4B1A-AC92-2AE71C42B596}" type="presParOf" srcId="{C872537E-EE3D-41EF-8BB5-33A68DACB191}" destId="{340B013E-2B62-4CDB-9800-E32189E07C64}" srcOrd="6" destOrd="0" presId="urn:microsoft.com/office/officeart/2005/8/layout/hList9"/>
    <dgm:cxn modelId="{D4C8CA57-5D16-4921-84CE-3258DCF50EB3}" type="presParOf" srcId="{340B013E-2B62-4CDB-9800-E32189E07C64}" destId="{013F9CDE-7C7F-4520-B0A4-38A950F7D049}" srcOrd="0" destOrd="0" presId="urn:microsoft.com/office/officeart/2005/8/layout/hList9"/>
    <dgm:cxn modelId="{E47909E1-3C77-4FFC-AD84-E8C8ABA24DAE}" type="presParOf" srcId="{340B013E-2B62-4CDB-9800-E32189E07C64}" destId="{BFB899AC-EC42-486D-9024-76932E14555A}" srcOrd="1" destOrd="0" presId="urn:microsoft.com/office/officeart/2005/8/layout/hList9"/>
    <dgm:cxn modelId="{14EB78D8-B650-4360-A9F7-68161B553459}" type="presParOf" srcId="{BFB899AC-EC42-486D-9024-76932E14555A}" destId="{8949E5AB-A041-444D-AD47-A33E4C967925}" srcOrd="0" destOrd="0" presId="urn:microsoft.com/office/officeart/2005/8/layout/hList9"/>
    <dgm:cxn modelId="{84381D40-A0CB-45D8-807C-C2863C56FC2C}" type="presParOf" srcId="{BFB899AC-EC42-486D-9024-76932E14555A}" destId="{F687F32A-9E8E-4FF0-B85B-02F618B7E521}" srcOrd="1" destOrd="0" presId="urn:microsoft.com/office/officeart/2005/8/layout/hList9"/>
    <dgm:cxn modelId="{EBFEE7EA-DB74-4F7D-B207-F16736F849F6}" type="presParOf" srcId="{340B013E-2B62-4CDB-9800-E32189E07C64}" destId="{A87886F7-0E80-405E-B4FB-671603A37D2E}" srcOrd="2" destOrd="0" presId="urn:microsoft.com/office/officeart/2005/8/layout/hList9"/>
    <dgm:cxn modelId="{3B66A040-A34C-4C0A-B78F-B7031C46B126}" type="presParOf" srcId="{A87886F7-0E80-405E-B4FB-671603A37D2E}" destId="{68F1ABF2-29BE-4110-AE89-19CCC7A3B2A9}" srcOrd="0" destOrd="0" presId="urn:microsoft.com/office/officeart/2005/8/layout/hList9"/>
    <dgm:cxn modelId="{53956204-661B-4614-B114-CB4E57A9E79A}" type="presParOf" srcId="{A87886F7-0E80-405E-B4FB-671603A37D2E}" destId="{D6E487F7-E6CD-49CE-9088-C1FACDEE1A86}" srcOrd="1" destOrd="0" presId="urn:microsoft.com/office/officeart/2005/8/layout/hList9"/>
    <dgm:cxn modelId="{EB01C6E0-41DC-4DBB-88B9-2F01D9B165DE}" type="presParOf" srcId="{C872537E-EE3D-41EF-8BB5-33A68DACB191}" destId="{F3316C6D-0A77-4A49-9C1F-E5362DF11A08}" srcOrd="7" destOrd="0" presId="urn:microsoft.com/office/officeart/2005/8/layout/hList9"/>
    <dgm:cxn modelId="{DF6725EF-25EC-456C-B541-DC9D8801F960}" type="presParOf" srcId="{C872537E-EE3D-41EF-8BB5-33A68DACB191}" destId="{E195CCE5-A04E-428B-9943-B55449BA20AF}" srcOrd="8" destOrd="0" presId="urn:microsoft.com/office/officeart/2005/8/layout/hList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90C2B-C6DD-4F2E-9902-C4EA049A484B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7E587-73AA-4337-8A8D-A8CF0ED2C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7E587-73AA-4337-8A8D-A8CF0ED2CD1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73B4-6D9A-4713-8FD5-3605A676B827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4339-FF53-4A8F-8BAD-99F28F83E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73B4-6D9A-4713-8FD5-3605A676B827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4339-FF53-4A8F-8BAD-99F28F83E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73B4-6D9A-4713-8FD5-3605A676B827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4339-FF53-4A8F-8BAD-99F28F83E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73B4-6D9A-4713-8FD5-3605A676B827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4339-FF53-4A8F-8BAD-99F28F83E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73B4-6D9A-4713-8FD5-3605A676B827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4339-FF53-4A8F-8BAD-99F28F83E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73B4-6D9A-4713-8FD5-3605A676B827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4339-FF53-4A8F-8BAD-99F28F83E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73B4-6D9A-4713-8FD5-3605A676B827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4339-FF53-4A8F-8BAD-99F28F83E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73B4-6D9A-4713-8FD5-3605A676B827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4339-FF53-4A8F-8BAD-99F28F83E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73B4-6D9A-4713-8FD5-3605A676B827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4339-FF53-4A8F-8BAD-99F28F83E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73B4-6D9A-4713-8FD5-3605A676B827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4339-FF53-4A8F-8BAD-99F28F83E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73B4-6D9A-4713-8FD5-3605A676B827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4339-FF53-4A8F-8BAD-99F28F83E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A73B4-6D9A-4713-8FD5-3605A676B827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14339-FF53-4A8F-8BAD-99F28F83E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maystro.ru/rekomendacii-po-podgotovke-k-konkursnym-ispytanijam-jesse-i-internet-resurs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\\10.0.101.201\SharedCRO\5. Учебно-методическая, информационное обеспечение\!Полушкина М.А\На сайт_папка для информации на сайт_\Пед.звездопад\заставка 1920х1080 сай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8720468" cy="4906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483245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ru-RU" sz="3500" dirty="0" smtClean="0"/>
              <a:t>«Лучший педагог-психолог года»</a:t>
            </a:r>
          </a:p>
          <a:p>
            <a:pPr marL="342900" lvl="1" indent="-342900">
              <a:buNone/>
            </a:pPr>
            <a:r>
              <a:rPr lang="ru-RU" sz="3500" b="1" dirty="0" err="1" smtClean="0"/>
              <a:t>Кисина</a:t>
            </a:r>
            <a:r>
              <a:rPr lang="ru-RU" sz="3500" b="1" dirty="0" smtClean="0"/>
              <a:t> Екатерина Валерьевна</a:t>
            </a:r>
          </a:p>
          <a:p>
            <a:pPr marL="342900" lvl="1" indent="-342900">
              <a:buNone/>
            </a:pPr>
            <a:r>
              <a:rPr lang="ru-RU" sz="3500" dirty="0" smtClean="0"/>
              <a:t> </a:t>
            </a:r>
          </a:p>
          <a:p>
            <a:pPr marL="342900" lvl="1" indent="-342900">
              <a:buNone/>
            </a:pPr>
            <a:r>
              <a:rPr lang="ru-RU" sz="3600" dirty="0" smtClean="0"/>
              <a:t>Тел: 32-46-27 </a:t>
            </a:r>
          </a:p>
          <a:p>
            <a:pPr>
              <a:buNone/>
            </a:pPr>
            <a:r>
              <a:rPr lang="ru-RU" sz="3600" dirty="0" smtClean="0"/>
              <a:t>Кабинет № 10 (второй этаж)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483245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ru-RU" sz="3500" dirty="0" smtClean="0"/>
              <a:t>«Лучший педагог-наставник года»</a:t>
            </a:r>
          </a:p>
          <a:p>
            <a:pPr marL="342900" lvl="1" indent="-342900">
              <a:buNone/>
            </a:pPr>
            <a:r>
              <a:rPr lang="ru-RU" sz="3500" b="1" dirty="0" smtClean="0"/>
              <a:t>Кравчук </a:t>
            </a:r>
            <a:r>
              <a:rPr lang="ru-RU" sz="3500" b="1" dirty="0" err="1" smtClean="0"/>
              <a:t>Анжелика</a:t>
            </a:r>
            <a:r>
              <a:rPr lang="ru-RU" sz="3500" b="1" dirty="0" smtClean="0"/>
              <a:t> Владимировна</a:t>
            </a:r>
          </a:p>
          <a:p>
            <a:pPr marL="342900" lvl="1" indent="-342900">
              <a:buNone/>
            </a:pPr>
            <a:r>
              <a:rPr lang="ru-RU" sz="3500" dirty="0" smtClean="0"/>
              <a:t> </a:t>
            </a:r>
          </a:p>
          <a:p>
            <a:pPr marL="342900" lvl="1" indent="-342900">
              <a:buNone/>
            </a:pPr>
            <a:r>
              <a:rPr lang="ru-RU" sz="3600" dirty="0" smtClean="0"/>
              <a:t>Тел: 30-22-94 </a:t>
            </a:r>
          </a:p>
          <a:p>
            <a:pPr>
              <a:buNone/>
            </a:pPr>
            <a:r>
              <a:rPr lang="ru-RU" sz="3600" dirty="0" smtClean="0"/>
              <a:t>Кабинет № 3 (первый этаж)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ru-RU" sz="3600" dirty="0" smtClean="0"/>
              <a:t>«Лучший воспитатель года» </a:t>
            </a:r>
          </a:p>
          <a:p>
            <a:pPr marL="342900" lvl="1" indent="-342900">
              <a:buNone/>
            </a:pPr>
            <a:r>
              <a:rPr lang="ru-RU" sz="3600" b="1" dirty="0" smtClean="0"/>
              <a:t>Христина Тамара Сергеевна</a:t>
            </a:r>
          </a:p>
          <a:p>
            <a:pPr marL="342900" lvl="1" indent="-342900">
              <a:buNone/>
            </a:pPr>
            <a:endParaRPr lang="ru-RU" sz="3600" b="1" dirty="0" smtClean="0"/>
          </a:p>
          <a:p>
            <a:pPr marL="342900" lvl="1" indent="-342900">
              <a:buNone/>
            </a:pPr>
            <a:endParaRPr lang="ru-RU" sz="3600" b="1" dirty="0" smtClean="0"/>
          </a:p>
          <a:p>
            <a:pPr marL="342900" lvl="1" indent="-342900">
              <a:buNone/>
            </a:pPr>
            <a:r>
              <a:rPr lang="ru-RU" sz="3600" dirty="0" smtClean="0"/>
              <a:t>Тел: 30-21-39 </a:t>
            </a:r>
          </a:p>
          <a:p>
            <a:pPr>
              <a:buNone/>
            </a:pPr>
            <a:r>
              <a:rPr lang="ru-RU" sz="3600" dirty="0" smtClean="0"/>
              <a:t>Кабинет № 11 (второй этаж)</a:t>
            </a:r>
            <a:endParaRPr lang="ru-RU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ru-RU" sz="3200" dirty="0" smtClean="0"/>
              <a:t>«Самый «классный» </a:t>
            </a:r>
            <a:r>
              <a:rPr lang="ru-RU" sz="3200" dirty="0" err="1" smtClean="0"/>
              <a:t>классный</a:t>
            </a:r>
            <a:r>
              <a:rPr lang="ru-RU" sz="3200" dirty="0" smtClean="0"/>
              <a:t>»</a:t>
            </a:r>
          </a:p>
          <a:p>
            <a:pPr marL="342900" lvl="1" indent="-342900">
              <a:buNone/>
            </a:pPr>
            <a:r>
              <a:rPr lang="ru-RU" sz="3200" b="1" dirty="0" smtClean="0"/>
              <a:t>Рожина Светлана Игоревна</a:t>
            </a:r>
          </a:p>
          <a:p>
            <a:pPr marL="342900" lvl="1" indent="-342900">
              <a:buNone/>
            </a:pPr>
            <a:endParaRPr lang="ru-RU" sz="3200" b="1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3200" dirty="0" smtClean="0"/>
              <a:t>«Сердце отдаю детям»</a:t>
            </a:r>
          </a:p>
          <a:p>
            <a:pPr marL="342900" lvl="1" indent="-342900">
              <a:buNone/>
            </a:pPr>
            <a:r>
              <a:rPr lang="ru-RU" sz="3200" b="1" dirty="0" err="1" smtClean="0"/>
              <a:t>Друца</a:t>
            </a:r>
            <a:r>
              <a:rPr lang="ru-RU" sz="3200" b="1" dirty="0" smtClean="0"/>
              <a:t> Анна Петровна</a:t>
            </a:r>
          </a:p>
          <a:p>
            <a:pPr marL="342900" lvl="1" indent="-342900">
              <a:buNone/>
            </a:pPr>
            <a:endParaRPr lang="ru-RU" sz="3200" b="1" dirty="0" smtClean="0"/>
          </a:p>
          <a:p>
            <a:pPr marL="342900" lvl="1" indent="-342900">
              <a:buNone/>
            </a:pPr>
            <a:r>
              <a:rPr lang="ru-RU" sz="3200" dirty="0" smtClean="0"/>
              <a:t>Тел: 30-21-39</a:t>
            </a:r>
          </a:p>
          <a:p>
            <a:pPr marL="342900" lvl="1" indent="-342900">
              <a:buNone/>
            </a:pPr>
            <a:r>
              <a:rPr lang="ru-RU" sz="3200" dirty="0" smtClean="0"/>
              <a:t>Кабинет 12 (второй этаж)</a:t>
            </a:r>
          </a:p>
          <a:p>
            <a:pPr marL="342900" lvl="1" indent="-342900">
              <a:buNone/>
            </a:pPr>
            <a:endParaRPr lang="ru-RU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483245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ru-RU" sz="3500" dirty="0" smtClean="0"/>
              <a:t>«Лучший молодой педагог года»</a:t>
            </a:r>
          </a:p>
          <a:p>
            <a:pPr marL="342900" lvl="1" indent="-342900">
              <a:buNone/>
            </a:pPr>
            <a:r>
              <a:rPr lang="ru-RU" sz="3500" b="1" dirty="0" smtClean="0"/>
              <a:t>Карасева Юлия Николаевна</a:t>
            </a:r>
          </a:p>
          <a:p>
            <a:pPr marL="342900" lvl="1" indent="-342900">
              <a:buNone/>
            </a:pPr>
            <a:r>
              <a:rPr lang="ru-RU" sz="3500" dirty="0" smtClean="0"/>
              <a:t> </a:t>
            </a:r>
          </a:p>
          <a:p>
            <a:pPr marL="342900" lvl="1" indent="-342900">
              <a:buNone/>
            </a:pPr>
            <a:r>
              <a:rPr lang="ru-RU" sz="3600" dirty="0" smtClean="0"/>
              <a:t>Тел: 30-22-94 </a:t>
            </a:r>
          </a:p>
          <a:p>
            <a:pPr>
              <a:buNone/>
            </a:pPr>
            <a:r>
              <a:rPr lang="ru-RU" sz="3600" dirty="0" smtClean="0"/>
              <a:t>Кабинет № 3 (первый этаж)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Заочный тур</a:t>
            </a:r>
            <a:br>
              <a:rPr lang="ru-RU" dirty="0" smtClean="0"/>
            </a:br>
            <a:r>
              <a:rPr lang="ru-RU" dirty="0" smtClean="0"/>
              <a:t>09.02.2021 – 26.02.2021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86874" cy="5043510"/>
          </a:xfrm>
        </p:spPr>
        <p:txBody>
          <a:bodyPr>
            <a:noAutofit/>
          </a:bodyPr>
          <a:lstStyle/>
          <a:p>
            <a:r>
              <a:rPr lang="ru-RU" sz="2600" b="1" dirty="0" smtClean="0"/>
              <a:t>09.02.21-16.02.21</a:t>
            </a:r>
            <a:endParaRPr lang="ru-RU" sz="2600" b="1" dirty="0"/>
          </a:p>
          <a:p>
            <a:pPr>
              <a:buNone/>
            </a:pPr>
            <a:r>
              <a:rPr lang="ru-RU" sz="2600" dirty="0"/>
              <a:t>в</a:t>
            </a:r>
            <a:r>
              <a:rPr lang="ru-RU" sz="2600" dirty="0" smtClean="0"/>
              <a:t>ыставление участниками конкурсных </a:t>
            </a:r>
            <a:r>
              <a:rPr lang="ru-RU" sz="2600" dirty="0"/>
              <a:t>материалов </a:t>
            </a:r>
            <a:r>
              <a:rPr lang="ru-RU" sz="2600" dirty="0" smtClean="0"/>
              <a:t>на </a:t>
            </a:r>
            <a:r>
              <a:rPr lang="ru-RU" sz="2600" dirty="0" err="1"/>
              <a:t>блог-сайте</a:t>
            </a:r>
            <a:endParaRPr lang="ru-RU" sz="2600" dirty="0"/>
          </a:p>
          <a:p>
            <a:r>
              <a:rPr lang="ru-RU" sz="2600" b="1" dirty="0" smtClean="0"/>
              <a:t>17.02.21  (в 9.00) </a:t>
            </a:r>
          </a:p>
          <a:p>
            <a:pPr>
              <a:buNone/>
            </a:pPr>
            <a:r>
              <a:rPr lang="ru-RU" sz="2600" dirty="0" err="1" smtClean="0"/>
              <a:t>блог-сайт</a:t>
            </a:r>
            <a:r>
              <a:rPr lang="ru-RU" sz="2600" dirty="0" smtClean="0"/>
              <a:t> </a:t>
            </a:r>
            <a:r>
              <a:rPr lang="ru-RU" sz="2600" dirty="0"/>
              <a:t>закрывается для размещения материалов</a:t>
            </a:r>
          </a:p>
          <a:p>
            <a:r>
              <a:rPr lang="ru-RU" sz="2600" b="1" dirty="0" smtClean="0"/>
              <a:t>17.02.21 - 24.02.21</a:t>
            </a:r>
            <a:endParaRPr lang="ru-RU" sz="2600" b="1" dirty="0"/>
          </a:p>
          <a:p>
            <a:pPr>
              <a:buNone/>
            </a:pPr>
            <a:r>
              <a:rPr lang="ru-RU" sz="2600" dirty="0"/>
              <a:t>р</a:t>
            </a:r>
            <a:r>
              <a:rPr lang="ru-RU" sz="2600" dirty="0" smtClean="0"/>
              <a:t>абота </a:t>
            </a:r>
            <a:r>
              <a:rPr lang="ru-RU" sz="2600" dirty="0" err="1"/>
              <a:t>номинационных</a:t>
            </a:r>
            <a:r>
              <a:rPr lang="ru-RU" sz="2600" dirty="0"/>
              <a:t> жюри </a:t>
            </a:r>
            <a:r>
              <a:rPr lang="ru-RU" sz="2600" dirty="0" smtClean="0"/>
              <a:t>(экспертиза </a:t>
            </a:r>
            <a:r>
              <a:rPr lang="ru-RU" sz="2600" dirty="0"/>
              <a:t>конкурсных материалов)</a:t>
            </a:r>
          </a:p>
          <a:p>
            <a:r>
              <a:rPr lang="ru-RU" sz="2600" b="1" dirty="0" smtClean="0"/>
              <a:t>26.02.21</a:t>
            </a: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информирование участников конкурсах об итогах заочного тура </a:t>
            </a:r>
            <a:endParaRPr lang="ru-RU" sz="2600" dirty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Конкурсные материалы заочного тура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0.0.101.201\SharedCRO\2. Кадровое обеспечение и аккредитации\!Карасева Ю.Н\Рекомендации для молодых педагогов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89"/>
            <a:ext cx="8501122" cy="6517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Рекомендации по подготовке конкурсных испытаний «эссе» и «интернет-ресурс»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332037"/>
            <a:ext cx="8229600" cy="2454285"/>
          </a:xfrm>
        </p:spPr>
        <p:txBody>
          <a:bodyPr/>
          <a:lstStyle/>
          <a:p>
            <a:r>
              <a:rPr lang="ru-RU" u="sng" dirty="0" smtClean="0">
                <a:hlinkClick r:id="rId2"/>
              </a:rPr>
              <a:t>https://maystro.ru/rekomendacii-po-podgotovke-k-konkursnym-ispytanijam-jesse-i-internet-resurs/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Размещение конкурсных материалов на </a:t>
            </a:r>
            <a:r>
              <a:rPr lang="ru-RU" dirty="0" err="1" smtClean="0"/>
              <a:t>Блог-сайте</a:t>
            </a:r>
            <a:r>
              <a:rPr lang="ru-RU" dirty="0" smtClean="0"/>
              <a:t> конкурса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 почту </a:t>
            </a:r>
            <a:r>
              <a:rPr lang="en-US" sz="3600" b="1" dirty="0" smtClean="0"/>
              <a:t>gmail.com</a:t>
            </a:r>
            <a:r>
              <a:rPr lang="en-US" sz="3600" dirty="0" smtClean="0"/>
              <a:t> </a:t>
            </a:r>
            <a:r>
              <a:rPr lang="ru-RU" sz="3600" dirty="0" smtClean="0"/>
              <a:t>приходит ссылка на </a:t>
            </a:r>
            <a:r>
              <a:rPr lang="ru-RU" sz="3600" dirty="0" err="1" smtClean="0"/>
              <a:t>блог-сайт</a:t>
            </a:r>
            <a:endParaRPr lang="ru-RU" sz="3600" dirty="0" smtClean="0"/>
          </a:p>
          <a:p>
            <a:endParaRPr lang="ru-RU" sz="1800" dirty="0" smtClean="0"/>
          </a:p>
          <a:p>
            <a:r>
              <a:rPr lang="ru-RU" sz="3600" dirty="0" smtClean="0"/>
              <a:t>Только </a:t>
            </a:r>
            <a:r>
              <a:rPr lang="ru-RU" sz="3600" b="1" dirty="0" smtClean="0"/>
              <a:t>2</a:t>
            </a:r>
            <a:r>
              <a:rPr lang="ru-RU" sz="3600" dirty="0" smtClean="0"/>
              <a:t> текстовых документа</a:t>
            </a:r>
          </a:p>
          <a:p>
            <a:endParaRPr lang="ru-RU" sz="1800" dirty="0" smtClean="0"/>
          </a:p>
          <a:p>
            <a:r>
              <a:rPr lang="ru-RU" sz="3600" dirty="0" err="1" smtClean="0"/>
              <a:t>Блог-сайт</a:t>
            </a:r>
            <a:r>
              <a:rPr lang="ru-RU" sz="3600" dirty="0" smtClean="0"/>
              <a:t> закрывается </a:t>
            </a:r>
            <a:r>
              <a:rPr lang="en-US" sz="3600" dirty="0" smtClean="0"/>
              <a:t>1</a:t>
            </a:r>
            <a:r>
              <a:rPr lang="ru-RU" sz="3600" dirty="0" smtClean="0"/>
              <a:t>7.02.21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15370" cy="18573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Порядок проведения конкурса «Педагогический звездопад»</a:t>
            </a:r>
            <a:r>
              <a:rPr lang="en-US" dirty="0" smtClean="0"/>
              <a:t> </a:t>
            </a:r>
            <a:r>
              <a:rPr lang="en-US" sz="4900" b="1" dirty="0" smtClean="0">
                <a:solidFill>
                  <a:srgbClr val="C00000"/>
                </a:solidFill>
              </a:rPr>
              <a:t>http://www.maystro.ru</a:t>
            </a:r>
            <a:r>
              <a:rPr lang="ru-RU" sz="4900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пециалист\Desktop\S81213-124333.jpg"/>
          <p:cNvPicPr>
            <a:picLocks noChangeAspect="1" noChangeArrowheads="1"/>
          </p:cNvPicPr>
          <p:nvPr/>
        </p:nvPicPr>
        <p:blipFill>
          <a:blip r:embed="rId2"/>
          <a:srcRect b="37971"/>
          <a:stretch>
            <a:fillRect/>
          </a:stretch>
        </p:blipFill>
        <p:spPr bwMode="auto">
          <a:xfrm>
            <a:off x="1928794" y="500042"/>
            <a:ext cx="5260991" cy="5801526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143108" y="4000504"/>
            <a:ext cx="485778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71538" y="2928934"/>
            <a:ext cx="900090" cy="11430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!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пециалист\Desktop\S81213-124343.jpg"/>
          <p:cNvPicPr>
            <a:picLocks noChangeAspect="1" noChangeArrowheads="1"/>
          </p:cNvPicPr>
          <p:nvPr/>
        </p:nvPicPr>
        <p:blipFill>
          <a:blip r:embed="rId2"/>
          <a:srcRect b="17105"/>
          <a:stretch>
            <a:fillRect/>
          </a:stretch>
        </p:blipFill>
        <p:spPr bwMode="auto">
          <a:xfrm>
            <a:off x="2428860" y="428603"/>
            <a:ext cx="4214842" cy="6211347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143240" y="6357958"/>
            <a:ext cx="1214446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2500298" y="5429264"/>
            <a:ext cx="571504" cy="11430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!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95210"/>
            <a:ext cx="7715304" cy="617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928662" y="1571612"/>
            <a:ext cx="92869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428628" cy="8572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!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7905752" cy="632460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85786" y="1928802"/>
            <a:ext cx="121444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285752" cy="5000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!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7834314" cy="626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143932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7905752" cy="632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Номинации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«Лучший учитель года»</a:t>
            </a:r>
          </a:p>
          <a:p>
            <a:r>
              <a:rPr lang="ru-RU" dirty="0" smtClean="0"/>
              <a:t>«Лучший учитель-дефектолог года» </a:t>
            </a:r>
          </a:p>
          <a:p>
            <a:r>
              <a:rPr lang="ru-RU" dirty="0" smtClean="0"/>
              <a:t>«Лучший преподаватель-организатор основ безопасности жизнедеятельности года» </a:t>
            </a:r>
          </a:p>
          <a:p>
            <a:r>
              <a:rPr lang="ru-RU" dirty="0" smtClean="0"/>
              <a:t>«Лучший педагог-психолог года» </a:t>
            </a:r>
          </a:p>
          <a:p>
            <a:r>
              <a:rPr lang="ru-RU" dirty="0" smtClean="0"/>
              <a:t>«Лучший педагог-наставник года» </a:t>
            </a:r>
          </a:p>
          <a:p>
            <a:r>
              <a:rPr lang="ru-RU" dirty="0" smtClean="0"/>
              <a:t>«Лучший воспитатель года»</a:t>
            </a:r>
          </a:p>
          <a:p>
            <a:r>
              <a:rPr lang="ru-RU" dirty="0" smtClean="0"/>
              <a:t>«Самый «классный» </a:t>
            </a:r>
            <a:r>
              <a:rPr lang="ru-RU" dirty="0" err="1" smtClean="0"/>
              <a:t>классный</a:t>
            </a:r>
            <a:r>
              <a:rPr lang="ru-RU" dirty="0" smtClean="0"/>
              <a:t>» </a:t>
            </a:r>
          </a:p>
          <a:p>
            <a:r>
              <a:rPr lang="ru-RU" dirty="0" smtClean="0"/>
              <a:t>«Сердце отдаю детям» </a:t>
            </a:r>
          </a:p>
          <a:p>
            <a:r>
              <a:rPr lang="ru-RU" dirty="0" smtClean="0"/>
              <a:t>«Лучший молодой педагог года»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График проведения конкурса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Прием заявительных документов </a:t>
            </a:r>
          </a:p>
          <a:p>
            <a:pPr>
              <a:buNone/>
            </a:pPr>
            <a:r>
              <a:rPr lang="ru-RU" b="1" dirty="0" smtClean="0"/>
              <a:t>09.02.21 – 16.02.21</a:t>
            </a:r>
            <a:endParaRPr lang="ru-RU" b="1" dirty="0"/>
          </a:p>
          <a:p>
            <a:r>
              <a:rPr lang="ru-RU" dirty="0" smtClean="0"/>
              <a:t>Заочный этап</a:t>
            </a:r>
            <a:endParaRPr lang="ru-RU" dirty="0"/>
          </a:p>
          <a:p>
            <a:pPr>
              <a:buNone/>
            </a:pPr>
            <a:r>
              <a:rPr lang="ru-RU" b="1" dirty="0" smtClean="0"/>
              <a:t>09.02.21 </a:t>
            </a:r>
            <a:r>
              <a:rPr lang="ru-RU" b="1" dirty="0"/>
              <a:t>– </a:t>
            </a:r>
            <a:r>
              <a:rPr lang="ru-RU" b="1" dirty="0" smtClean="0"/>
              <a:t>26.02.21</a:t>
            </a:r>
          </a:p>
          <a:p>
            <a:r>
              <a:rPr lang="ru-RU" dirty="0" smtClean="0"/>
              <a:t>Очный этап</a:t>
            </a:r>
            <a:endParaRPr lang="ru-RU" dirty="0"/>
          </a:p>
          <a:p>
            <a:pPr>
              <a:buNone/>
            </a:pPr>
            <a:r>
              <a:rPr lang="ru-RU" b="1" dirty="0" smtClean="0"/>
              <a:t>27.02.21 </a:t>
            </a:r>
            <a:r>
              <a:rPr lang="ru-RU" b="1" dirty="0"/>
              <a:t>– </a:t>
            </a:r>
            <a:r>
              <a:rPr lang="ru-RU" b="1" dirty="0" smtClean="0"/>
              <a:t>23.03.21</a:t>
            </a:r>
          </a:p>
          <a:p>
            <a:r>
              <a:rPr lang="ru-RU" dirty="0" smtClean="0"/>
              <a:t>Финал</a:t>
            </a:r>
            <a:endParaRPr lang="ru-RU" dirty="0"/>
          </a:p>
          <a:p>
            <a:pPr>
              <a:buNone/>
            </a:pPr>
            <a:r>
              <a:rPr lang="ru-RU" b="1" dirty="0" smtClean="0"/>
              <a:t>24.03.21 </a:t>
            </a:r>
            <a:r>
              <a:rPr lang="ru-RU" b="1" dirty="0"/>
              <a:t>– </a:t>
            </a:r>
            <a:r>
              <a:rPr lang="ru-RU" b="1" dirty="0" smtClean="0"/>
              <a:t>02.04.21</a:t>
            </a:r>
          </a:p>
          <a:p>
            <a:r>
              <a:rPr lang="ru-RU" dirty="0" smtClean="0"/>
              <a:t>Суперфинал</a:t>
            </a:r>
          </a:p>
          <a:p>
            <a:pPr>
              <a:buNone/>
            </a:pPr>
            <a:r>
              <a:rPr lang="ru-RU" b="1" dirty="0" smtClean="0"/>
              <a:t>13.04.2021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Заявительные документы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006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В печатном и  электронном (в формате </a:t>
            </a:r>
            <a:r>
              <a:rPr lang="en-US" dirty="0" smtClean="0"/>
              <a:t>Word)</a:t>
            </a:r>
            <a:r>
              <a:rPr lang="ru-RU" dirty="0" smtClean="0"/>
              <a:t>виде:</a:t>
            </a:r>
          </a:p>
          <a:p>
            <a:r>
              <a:rPr lang="ru-RU" dirty="0" smtClean="0"/>
              <a:t>заявление </a:t>
            </a:r>
            <a:r>
              <a:rPr lang="ru-RU" dirty="0"/>
              <a:t>на участие в </a:t>
            </a:r>
            <a:r>
              <a:rPr lang="ru-RU" dirty="0" smtClean="0"/>
              <a:t>Конкурсе; </a:t>
            </a:r>
          </a:p>
          <a:p>
            <a:r>
              <a:rPr lang="ru-RU" dirty="0" smtClean="0"/>
              <a:t>согласие </a:t>
            </a:r>
            <a:r>
              <a:rPr lang="ru-RU" dirty="0"/>
              <a:t>на обработку персональных данных;</a:t>
            </a:r>
          </a:p>
          <a:p>
            <a:r>
              <a:rPr lang="ru-RU" dirty="0" smtClean="0"/>
              <a:t>представление </a:t>
            </a:r>
            <a:r>
              <a:rPr lang="ru-RU" dirty="0"/>
              <a:t>на педагога, выдвинутого на участие в Конкурсе, от руководителя образовательного учреждения;</a:t>
            </a:r>
          </a:p>
          <a:p>
            <a:r>
              <a:rPr lang="ru-RU" dirty="0" smtClean="0"/>
              <a:t>заявка </a:t>
            </a:r>
            <a:r>
              <a:rPr lang="ru-RU" dirty="0"/>
              <a:t>на проведение учебного занятия; </a:t>
            </a:r>
          </a:p>
          <a:p>
            <a:r>
              <a:rPr lang="ru-RU" dirty="0" smtClean="0"/>
              <a:t>личный лист участника Конкурса; </a:t>
            </a:r>
          </a:p>
          <a:p>
            <a:r>
              <a:rPr lang="ru-RU" dirty="0" smtClean="0"/>
              <a:t>анкета участника Конкурса;</a:t>
            </a:r>
          </a:p>
          <a:p>
            <a:r>
              <a:rPr lang="ru-RU" dirty="0" smtClean="0"/>
              <a:t>копии </a:t>
            </a:r>
            <a:r>
              <a:rPr lang="ru-RU" dirty="0"/>
              <a:t>документов (паспорт, диплом об образовании), заверенные в образовательном </a:t>
            </a:r>
            <a:r>
              <a:rPr lang="ru-RU" dirty="0" smtClean="0"/>
              <a:t>учреждении.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Секретари номинаций: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757758"/>
          </a:xfrm>
        </p:spPr>
        <p:txBody>
          <a:bodyPr>
            <a:normAutofit/>
          </a:bodyPr>
          <a:lstStyle/>
          <a:p>
            <a:r>
              <a:rPr lang="ru-RU" dirty="0" smtClean="0"/>
              <a:t>Ответственный секретарь конкурса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Кротова Анастасия Александровна</a:t>
            </a:r>
          </a:p>
          <a:p>
            <a:pPr marL="342900" lvl="1" indent="-342900">
              <a:buNone/>
            </a:pPr>
            <a:r>
              <a:rPr lang="ru-RU" dirty="0" smtClean="0"/>
              <a:t>Тел: 30-22-94</a:t>
            </a:r>
          </a:p>
          <a:p>
            <a:pPr marL="342900" lvl="1" indent="-342900">
              <a:buNone/>
            </a:pPr>
            <a:r>
              <a:rPr lang="ru-RU" dirty="0" smtClean="0"/>
              <a:t>Кабинет № 3 (первый этаж)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483245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ru-RU" sz="3500" dirty="0" smtClean="0"/>
              <a:t>«Лучший учитель года»</a:t>
            </a:r>
          </a:p>
          <a:p>
            <a:pPr marL="342900" lvl="1" indent="-342900">
              <a:buNone/>
            </a:pPr>
            <a:r>
              <a:rPr lang="ru-RU" sz="3500" b="1" dirty="0" smtClean="0"/>
              <a:t>Городилова Галина Евгеньевна</a:t>
            </a:r>
          </a:p>
          <a:p>
            <a:pPr marL="342900" lvl="1" indent="-342900">
              <a:buNone/>
            </a:pPr>
            <a:r>
              <a:rPr lang="ru-RU" sz="3500" dirty="0" smtClean="0"/>
              <a:t> </a:t>
            </a:r>
          </a:p>
          <a:p>
            <a:pPr marL="342900" lvl="1" indent="-342900">
              <a:buNone/>
            </a:pPr>
            <a:r>
              <a:rPr lang="ru-RU" sz="3500" dirty="0" smtClean="0"/>
              <a:t>Тел: 32-46-27</a:t>
            </a:r>
          </a:p>
          <a:p>
            <a:pPr marL="342900" lvl="1" indent="-342900">
              <a:buNone/>
            </a:pPr>
            <a:r>
              <a:rPr lang="ru-RU" sz="3500" dirty="0" smtClean="0"/>
              <a:t>Кабинет № 10 (второй этаж)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483245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ru-RU" sz="3500" dirty="0" smtClean="0"/>
              <a:t>«Лучший учитель-дефектолог года»</a:t>
            </a:r>
          </a:p>
          <a:p>
            <a:pPr marL="342900" lvl="1" indent="-342900">
              <a:buNone/>
            </a:pPr>
            <a:r>
              <a:rPr lang="ru-RU" sz="3500" b="1" dirty="0" err="1" smtClean="0"/>
              <a:t>Белан</a:t>
            </a:r>
            <a:r>
              <a:rPr lang="ru-RU" sz="3500" b="1" dirty="0" smtClean="0"/>
              <a:t> Надежда Николаевна</a:t>
            </a:r>
          </a:p>
          <a:p>
            <a:pPr marL="342900" lvl="1" indent="-342900">
              <a:buNone/>
            </a:pPr>
            <a:r>
              <a:rPr lang="ru-RU" sz="3500" dirty="0" smtClean="0"/>
              <a:t> </a:t>
            </a:r>
          </a:p>
          <a:p>
            <a:pPr marL="342900" lvl="1" indent="-342900">
              <a:buNone/>
            </a:pPr>
            <a:r>
              <a:rPr lang="ru-RU" sz="3600" dirty="0" smtClean="0"/>
              <a:t>Тел: 30-21-39 </a:t>
            </a:r>
          </a:p>
          <a:p>
            <a:pPr>
              <a:buNone/>
            </a:pPr>
            <a:r>
              <a:rPr lang="ru-RU" sz="3600" dirty="0" smtClean="0"/>
              <a:t>Кабинет № 11 (второй этаж)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483245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ru-RU" sz="3500" dirty="0" smtClean="0"/>
              <a:t>«Лучший преподаватель-организатор ОБЖ года»</a:t>
            </a:r>
          </a:p>
          <a:p>
            <a:pPr marL="342900" lvl="1" indent="-342900">
              <a:buNone/>
            </a:pPr>
            <a:r>
              <a:rPr lang="ru-RU" sz="3500" b="1" dirty="0" err="1" smtClean="0"/>
              <a:t>Бакуменко</a:t>
            </a:r>
            <a:r>
              <a:rPr lang="ru-RU" sz="3500" b="1" dirty="0" smtClean="0"/>
              <a:t> Марина Сергеевна</a:t>
            </a:r>
          </a:p>
          <a:p>
            <a:pPr marL="342900" lvl="1" indent="-342900">
              <a:buNone/>
            </a:pPr>
            <a:r>
              <a:rPr lang="ru-RU" sz="3500" dirty="0" smtClean="0"/>
              <a:t> </a:t>
            </a:r>
          </a:p>
          <a:p>
            <a:pPr marL="342900" lvl="1" indent="-342900">
              <a:buNone/>
            </a:pPr>
            <a:r>
              <a:rPr lang="ru-RU" sz="3600" dirty="0" smtClean="0"/>
              <a:t>Тел: 32-46-27 </a:t>
            </a:r>
          </a:p>
          <a:p>
            <a:pPr>
              <a:buNone/>
            </a:pPr>
            <a:r>
              <a:rPr lang="ru-RU" sz="3600" dirty="0" smtClean="0"/>
              <a:t>Кабинет № 10 (второй этаж)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491</Words>
  <Application>Microsoft Office PowerPoint</Application>
  <PresentationFormat>Экран (4:3)</PresentationFormat>
  <Paragraphs>114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Порядок проведения конкурса «Педагогический звездопад» http://www.maystro.ru  </vt:lpstr>
      <vt:lpstr>Номинации </vt:lpstr>
      <vt:lpstr>График проведения конкурса</vt:lpstr>
      <vt:lpstr>Заявительные документы</vt:lpstr>
      <vt:lpstr>Секретари номинаций: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Заочный тур 09.02.2021 – 26.02.2021</vt:lpstr>
      <vt:lpstr>Конкурсные материалы заочного тура</vt:lpstr>
      <vt:lpstr>Слайд 17</vt:lpstr>
      <vt:lpstr>Рекомендации по подготовке конкурсных испытаний «эссе» и «интернет-ресурс»</vt:lpstr>
      <vt:lpstr>Размещение конкурсных материалов на Блог-сайте конкурса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конкурс профессионального мастерства «Педагогический звездопад – 2019»</dc:title>
  <dc:creator>Специалист</dc:creator>
  <cp:lastModifiedBy>Пользователь Windows</cp:lastModifiedBy>
  <cp:revision>82</cp:revision>
  <dcterms:created xsi:type="dcterms:W3CDTF">2018-12-04T05:50:10Z</dcterms:created>
  <dcterms:modified xsi:type="dcterms:W3CDTF">2021-02-08T06:08:30Z</dcterms:modified>
</cp:coreProperties>
</file>