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4" r:id="rId3"/>
    <p:sldId id="258" r:id="rId4"/>
    <p:sldId id="260" r:id="rId5"/>
    <p:sldId id="282" r:id="rId6"/>
    <p:sldId id="264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1" r:id="rId19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7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8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8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6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1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84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8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0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6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8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3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D6E6F5">
                <a:lumMod val="94000"/>
              </a:srgb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13A0-BC3E-41C4-9C16-43EFE88EA85D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644-CEF3-4324-8DD9-59FB8B8D3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2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534" y="818865"/>
            <a:ext cx="12192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spc="-15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Семинар-совещание </a:t>
            </a:r>
            <a:r>
              <a:rPr lang="ru-RU" sz="5000" spc="-15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организаторов</a:t>
            </a:r>
          </a:p>
          <a:p>
            <a:pPr algn="ctr"/>
            <a:r>
              <a:rPr lang="ru-RU" sz="5000" spc="-15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их оздоровления в лагерях с дневным пребыванием </a:t>
            </a:r>
          </a:p>
          <a:p>
            <a:pPr algn="ctr"/>
            <a:r>
              <a:rPr lang="ru-RU" sz="5000" spc="-15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подготовки </a:t>
            </a:r>
          </a:p>
          <a:p>
            <a:pPr algn="ctr"/>
            <a:r>
              <a:rPr lang="ru-RU" sz="5000" spc="-15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летней оздоровительной </a:t>
            </a:r>
            <a:r>
              <a:rPr lang="ru-RU" sz="5000" spc="-15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</a:t>
            </a:r>
          </a:p>
          <a:p>
            <a:pPr algn="ctr"/>
            <a:r>
              <a:rPr lang="ru-RU" sz="5000" spc="-15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endParaRPr lang="ru-RU" sz="5000" spc="-15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1969" y="475472"/>
            <a:ext cx="7427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включения организации отдыха детей и 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</a:p>
          <a:p>
            <a:pPr lvl="0" algn="ctr"/>
            <a:r>
              <a:rPr lang="ru-RU" sz="2400" dirty="0" smtClean="0"/>
              <a:t> </a:t>
            </a:r>
            <a:endParaRPr lang="ru-RU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6269" y="2737975"/>
            <a:ext cx="106165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намерение осуществлять деятельность в сфере отдыха и оздоровления детей в соответствии с законодательством Российской Федерации при наличии условий для осуществления такой деятельности, что подтверждает представлением в уполномоченный орган сведений об организациях, направленные руководителями организации или городскими округами и муниципальными районами края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465814" y="1675801"/>
            <a:ext cx="748146" cy="768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1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19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в Реестр организациями и органами местного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территории, которых планируют работу организации,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представляются следующие сведения и документы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руководителя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их оздоровления либо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учредительных документов организации (устав, наличие услуги и краткое ее описание), для индивидуальных предпринимателей (выписка из ОКВЭД – копия), заверенные в установленном порядке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77 Основ законодательства Российской Федерации о нотариате от 11 февраля 1993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4462-1 (Ведомости Съезда народных депутатов Российской Федерации и Верховного Совета Российской Федерации, 1993,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 ст. 357; Собрание законодательства Российской Федерации, 2016,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ст. 11);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сокращенное (если имеется) наименование организации, а в случае, если в учредительных документах организации наименование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одном из языков народов Российской Федерации и (или)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языке, также наименование организации на этом языке (для юридических лиц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(место нахождения) организации, в том числе фактический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контактный телефон, адрес электронной почты и официального сайта в сети "Интернет" (при наличии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ctr"/>
            <a:r>
              <a:rPr lang="ru-RU" sz="2400" dirty="0" smtClean="0"/>
              <a:t> </a:t>
            </a:r>
            <a:endParaRPr lang="ru-RU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4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6254"/>
            <a:ext cx="1219200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форма и тип организации;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идентификационный номер налогоплательщика;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оказываемые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отдыха детей и их оздоровления услуги по организации отдыха и оздоровления детей, в том числе по размещению, проживанию, питанию детей (название профильной смены: название смен, направленность, краткое содержание смены, режим работы (круглогодичный, сезонный), количество смен, сроки проведения смен, количество дней в смену; стоимость путевки, размер суммы возмещения части стоимости путевки, родительская плата; группа санитарно-эпидемиологического благополучия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ввода в эксплуатацию объектов (зданий, строений, сооружений), используемых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(для организаций отдыха детей и их оздоровления стационарного типа);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санитарно-эпидемиологического заключения о соответствии деятельности в сфере организации отдыха и оздоровления детей, осуществляемой организацией отдыха детей и их оздоровления, санитарно-эпидемиологическим требованиям, а также дата выдачи указанного заключения (копия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органами, осуществляющими государственный контроль (надзор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плановых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внеплановых проверок в текущем году (при наличии) и в предыдущем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(номер и дата выдачи актов, протоколов, предписаний с приложениями – копии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1235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лицензии на медицинскую деятельность либо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медицинской помощи, заключаемого между организацией и медицинской организацией (номер и дата выдачи лицензии, договора с приложениями – копии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лицензии на осуществление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осуществления организацией образовательной деятельности по основным и дополнительным общеобразовательным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основным программам профессионального обучения) (номер и дата выдачи лицензии, договора с приложениями – копии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в организации доступности услуг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детей с ограниченными возможностям здоровья (описание условий пребывания в организации), в том числе условий для хранения лекарственных препаратов для медицинского применения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лечебного питания, передаваемых в указанную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или иными законными представителями ребенка,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нуждающегося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соблюдении предписанного лечащим врачом режима лечения (в случае приема данных категорий детей в организации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паспорта организации отдыха детей и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08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4745" y="71989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654"/>
            <a:ext cx="1206533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в Реестр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уполномоченный орган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</a:t>
            </a: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27 марта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копии) 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заполненную типовую форму паспорта организации по форме согласно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приложению.</a:t>
            </a: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после проверки, представленной организациями сведений на предмет соответствия фактическому состоянию организации предоставляют сводную информацию по организациям, по своему муниципальному образованию не позднее, чем </a:t>
            </a:r>
          </a:p>
          <a:p>
            <a:pPr algn="ctr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года.</a:t>
            </a: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 рабочих дней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о включении организации отдыха детей и их оздоровления в Реестр либо об отказе во включении организации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</a:t>
            </a:r>
          </a:p>
          <a:p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об организации с типовым паспортом размещается на официальном сайте организации и на официальном сайте органов местного самоуправления в разделе "Организация отдыха,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занятости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605154" y="1638795"/>
            <a:ext cx="522514" cy="439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605154" y="3368643"/>
            <a:ext cx="522514" cy="439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05154" y="4845133"/>
            <a:ext cx="522514" cy="692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8814" y="55106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75402"/>
            <a:ext cx="12279086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отдыха детей и их оздоровления обязана уведомить уполномоченный орган об изменении сведений о данной организации, внесенных в Реестр,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дней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возникновения таких изменений.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достоверность таких изменений, могут быть представлены в форме электронных документов.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дней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уведомления об изменении сведений и документов, подтверждающих достоверность таких изменений, вносит изменения в сведения об организации отдыха детей и их оздоровления, содержащиеся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Реестре.</a:t>
            </a: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заносит сведения, об организациях в Реестр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27 марта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согласовывает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 контрольно-надзорных органах в сфере отдыха 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об изменении сведений об организации отдыха детей и их оздоровления регистрируются в системе делопроизводства уполномоченного органа.</a:t>
            </a:r>
          </a:p>
          <a:p>
            <a:pPr algn="ctr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516089" y="1968777"/>
            <a:ext cx="451262" cy="520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16089" y="4024299"/>
            <a:ext cx="463138" cy="5712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527965" y="5824155"/>
            <a:ext cx="463138" cy="344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8067" y="4519135"/>
            <a:ext cx="766354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направляет руководителю организации или органам местного самоуправления уведомление об отказе во внесении сведений об организации в Реестр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дней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принятия указанного решения с указанием причин отказа.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78813" y="179539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380" y="841241"/>
            <a:ext cx="1203762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отказа во включение организации в Реестр являются (или о внесении сведений об организации отдыха и оздоровления детей в Реестр являются):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сведений;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уполномоченным органом в сфере организации отдыха и оздоровления детей нарушений законодательства Российской в сфере организации отдыха и оздоровления детей, которые могут повлечь причинение вреда жизни и здоровью детей, находящихся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предоставляемых заявителем, или их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срок подачи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76700" y="3724730"/>
            <a:ext cx="926275" cy="788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69684"/>
            <a:ext cx="1203762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организации из Реестр являются: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прекращение деятельности в сфере отдыха и оздоровления детей, в том числе в случаях исключения из единого государственного реестра юридических лиц или единого государственного реестра индивидуальных предпринимателей по основаниям, предусмотренным законодательством Российской Федерации, внесения изменений в учредительные документы организации, если такие изменения повлекут невозможность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сфере организации отдыха и оздоровления детей;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нарушение организацией требований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Федерального закона, иных федеральных законов, законов Хабаровского края, невыполнение в установленный срок предписаний, выданных органами государственного контроля (надзора), об устранении нарушений законодательства Российской Федерации в сфере организации отдыха и оздоровления детей, которые могут повлечь причинение вреда жизни и здоровью детей, находящихся в организации, и которые выявлены по итогам проведения плановых и внеплановых проверок указанной организации;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уполномоченным органом 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организации отдыха и оздоровления детей недостоверных сведений об указанной организации и (или) ее филиале, представленных для включения в Реестр,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свидетельствующих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необходимых условий для осуществления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организации отдыха и оздоровления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78812" y="8019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57502"/>
            <a:ext cx="12096997" cy="593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Последствия исключения организации из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Реестра</a:t>
            </a:r>
            <a:endParaRPr lang="ru-RU" sz="23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исключения организации из Реестра при отсутствии угрозы причинения вреда жизни и здоровью детей организация завершает исполнение по обеспечению отдыха и оздоровления детей, если на момент исключения из реестра она приступила к их исполнению. </a:t>
            </a:r>
            <a:endParaRPr lang="ru-RU" sz="23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ru-RU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орган, принявший решение об исключении организации из Реестра, незамедлительно уведомляет об этом Управление </a:t>
            </a:r>
            <a:r>
              <a:rPr lang="ru-RU" sz="2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Хабаровскому краю, Главное Управление МЧС России по Хабаровскому краю, государственный контроль качества безопасности медицинской деятельности, </a:t>
            </a:r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государственную инспекцию труда в Хабаровском крае, Прокуратуру Хабаровского края, МВК. </a:t>
            </a:r>
            <a:endParaRPr lang="ru-RU" sz="23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исключенная из Реестра, обязана принять меры по предотвращению причинения вреда жизни и здоровью детей до прекращения своей деятельности.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8813" y="8019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177642" y="2458192"/>
            <a:ext cx="581890" cy="665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78581" y="5023263"/>
            <a:ext cx="522514" cy="76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407" y="672861"/>
            <a:ext cx="10826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Подготовка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проведению оздоровительной кампании 2020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санитарно-эпидемиологического заключения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летней оздоровительной кампании в лагерях с дневным пребыванием в соответствии с требованиями пожарной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 области защиты от чрезвычайных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8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5536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и нормативные правовые акты:</a:t>
            </a:r>
          </a:p>
          <a:p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16 октября 2019 г. № 336-ФЗ «О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детей»</a:t>
            </a:r>
          </a:p>
          <a:p>
            <a:pPr marL="342900" indent="-342900">
              <a:buAutoNum type="arabicPeriod"/>
            </a:pPr>
            <a:endParaRPr lang="ru-RU" sz="2400" kern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16 октября 2019 г. № 338-ФЗ «О внесении изменений в Кодекс Российской Федерации об административных правонарушениях» </a:t>
            </a:r>
          </a:p>
          <a:p>
            <a:pPr marL="342900" indent="-342900">
              <a:buAutoNum type="arabicPeriod"/>
            </a:pPr>
            <a:endParaRPr lang="ru-RU" sz="2400" kern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 декабря 2019 г. № 514 «О внесении изменений в Федеральный закон «Об основных гарантиях прав ребенка в Российской Федерации» в части создания гарантий безопасности в сфере организации отдыха и оздоровления детей»</a:t>
            </a:r>
          </a:p>
          <a:p>
            <a:pPr marL="342900" indent="-342900">
              <a:buAutoNum type="arabicPeriod"/>
            </a:pPr>
            <a:endParaRPr lang="ru-RU" sz="2400" kern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21 октября 2019 г. № 570 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оздоровления»</a:t>
            </a:r>
          </a:p>
        </p:txBody>
      </p:sp>
    </p:spTree>
    <p:extLst>
      <p:ext uri="{BB962C8B-B14F-4D97-AF65-F5344CB8AC3E}">
        <p14:creationId xmlns:p14="http://schemas.microsoft.com/office/powerpoint/2010/main" val="9718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1881"/>
            <a:ext cx="12192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и нормативно-правовые акты субъекта Российской Федерации:</a:t>
            </a:r>
          </a:p>
          <a:p>
            <a:pPr lvl="0"/>
            <a:endParaRPr lang="ru-RU" sz="2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закона Хабаровского края «Об основах организации и обеспечения отдыха и оздоровления детей в Хабаровском крае»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края «О наделении органов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естного самоуправления отдельными государственными полномочиями Хабаровского края по осуществлению регионального государственного контроля за соблюдением требований законодательства российской Федерации в сфере организации отдыха и оздоровления детей»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2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на территории Хабаровского края регионального государственного контроля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оздоровления»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2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должностных лиц министерства образования и науки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абаровского края, уполномоченных на осуществление регионального государственного контроля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оздоровления»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/>
            <a:endParaRPr lang="ru-RU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6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Проект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порядке формирования и ведения реестра организаций отдыха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их оздоровления, оказывающих услуги на территории Хабаровского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края»,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формы паспорта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их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оздоровления»</a:t>
            </a:r>
          </a:p>
          <a:p>
            <a:pPr algn="just"/>
            <a:endParaRPr lang="ru-RU" sz="1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Проект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постановление Правительства Хабаровского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края»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25 декабря 2010 г.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375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отдыха и оздоровления детей в загородных стационарных детских оздоровительных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лагерях»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1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Проект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постановление Правительства Хабаровского края от 08 апреля 2009 г. №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115 – </a:t>
            </a:r>
            <a:r>
              <a:rPr lang="ru-RU" sz="21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«Об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краевой межведомственной комиссии по координации организации отдыха, оздоровления и занятости детей в Хабаровском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крае»</a:t>
            </a:r>
            <a:endParaRPr lang="ru-RU" sz="2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 Проект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Хабаровского края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средней расчетной стоимости путевки в стационарные оздоровительные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и оздоровления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  <a:endParaRPr lang="ru-RU" sz="2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Приказ министерства образования и науки Хабаровского края «Об утверждении Административного регламента исполнения министерством образования и науки хабаровского края государственной функции по осуществлению регионального государственного контроля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25799" y="149955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15454"/>
            <a:ext cx="1219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16 октября 2019 г. № 336-ФЗ «О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детей»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 октября 2019 г. № 570 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</a:t>
            </a:r>
            <a:r>
              <a:rPr lang="ru-RU" sz="2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4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Правительства Хабаровского края «Об утверждении Положения о порядке формирования и ведения реестра организаций отдыха детей и их оздоровления, оказывающих услуги на территории Хабаровского края», типовой формы паспорта организации отдыха детей и их оздоровления»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Хабаровского края - Уполномоченный </a:t>
            </a:r>
            <a:r>
              <a:rPr lang="ru-RU" sz="23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организации отдыха и оздоровления </a:t>
            </a:r>
            <a:r>
              <a:rPr lang="ru-RU" sz="23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3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5072" y="0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04169"/>
            <a:ext cx="12192000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3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порядок формирования и ведения реестра</a:t>
            </a:r>
          </a:p>
          <a:p>
            <a:pPr algn="ctr"/>
            <a:endParaRPr lang="ru-RU" sz="22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включению подлежат</a:t>
            </a:r>
          </a:p>
          <a:p>
            <a:pPr algn="ctr"/>
            <a:endParaRPr lang="ru-RU" sz="23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(независимо от их организационно-правовых форм) сезонного или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круглогодичного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стационарного и (или) нестационарного типа, с круглосуточным или дневным пребыванием, оказывающие услуги по организации отдыха и оздоровления детей (организации отдыха детей и их оздоровления сезонного или круглогодичного действия 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стационарные организации отдыха и оздоровления детей сезонного или круглогодичного действия); </a:t>
            </a:r>
            <a:endParaRPr lang="ru-RU" sz="2100" b="1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Лагеря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организованные образовательными организациями, осуществляющими организацию отдыха и оздоровления обучающихся в каникулярное время (с круглосуточным или дневным пребыванием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лагеря </a:t>
            </a:r>
            <a:r>
              <a:rPr lang="ru-RU" sz="21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пребывания детей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000" b="1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лагеря труда и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отдыха;</a:t>
            </a:r>
          </a:p>
          <a:p>
            <a:pPr algn="just"/>
            <a:endParaRPr lang="ru-RU" sz="1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лагеря палаточного </a:t>
            </a: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sz="21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(профильные) лагеря, детские лагеря тематической направленности.</a:t>
            </a:r>
          </a:p>
          <a:p>
            <a:pPr algn="ctr"/>
            <a:endParaRPr lang="ru-RU" sz="23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581395" y="2113808"/>
            <a:ext cx="510642" cy="530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81395" y="1103748"/>
            <a:ext cx="510642" cy="530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5072" y="0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76" y="534386"/>
            <a:ext cx="115784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формирования и ведения реестра являются: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 и общедоступность сведений о деятельности организаций отдыха детей и их оздоровления для потребителей услуг по отдыху и оздоровлению детей и организаторов отдыха и оздоровления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об организациях отдыха детей и их оздоровления, содержащихся в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Реестре;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достоверность сведений об организациях отдыха детей и их оздоровления, содержащихся в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Реестре;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предъявляемых к организациям отдыха детей и их оздоровления, при их включении в Реестр.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248889" y="3728852"/>
            <a:ext cx="771901" cy="619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8447" y="4423421"/>
            <a:ext cx="111390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формируется и ведется на бумажных и электронных носителях </a:t>
            </a:r>
          </a:p>
          <a:p>
            <a:pPr algn="ctr"/>
            <a:r>
              <a:rPr lang="ru-RU" sz="2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типовым </a:t>
            </a:r>
            <a:r>
              <a:rPr lang="ru-RU" sz="23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Реестром</a:t>
            </a:r>
            <a:endParaRPr lang="ru-RU" sz="23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876" y="5813976"/>
            <a:ext cx="1143593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размещается на официальном сайте министерства образования и науки края в сети "Интернет" (</a:t>
            </a:r>
            <a:r>
              <a:rPr lang="en-US" sz="2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https://minobr.khabkrai.ru</a:t>
            </a:r>
            <a:r>
              <a:rPr lang="ru-RU" sz="23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3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248888" y="5162156"/>
            <a:ext cx="771901" cy="619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5226" y="1223434"/>
            <a:ext cx="1090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подлежат включению организации отдыха детей и их оздоровления и (или) их филиалы, индивидуальные предприниматели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5072" y="0"/>
            <a:ext cx="63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реестра</a:t>
            </a:r>
            <a:endParaRPr lang="ru-RU" sz="2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306289" y="535210"/>
            <a:ext cx="789711" cy="68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801841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30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2400" b="1" dirty="0"/>
              <a:t>Реестр подлежит согласованию на достоверность, актуальность и полноту </a:t>
            </a:r>
            <a:r>
              <a:rPr lang="ru-RU" sz="2400" b="1" dirty="0" smtClean="0"/>
              <a:t>сведений</a:t>
            </a:r>
          </a:p>
          <a:p>
            <a:r>
              <a:rPr lang="ru-RU" sz="2400" dirty="0" smtClean="0"/>
              <a:t>с </a:t>
            </a:r>
            <a:r>
              <a:rPr lang="ru-RU" sz="2400" dirty="0"/>
              <a:t>Управлением Федеральной службы по надзору в сфере прав потребителей и благополучия человека по Хабаровскому </a:t>
            </a:r>
            <a:r>
              <a:rPr lang="ru-RU" sz="2400" dirty="0" smtClean="0"/>
              <a:t>краю, </a:t>
            </a:r>
            <a:r>
              <a:rPr lang="ru-RU" sz="2400" dirty="0"/>
              <a:t>территориальным органом федеральной службы государственной статистики по Хабаровскому краю, Главным Управлением министерства чрезвычайных ситуаций России по Хабаровскому </a:t>
            </a:r>
            <a:r>
              <a:rPr lang="ru-RU" sz="2400" dirty="0" smtClean="0"/>
              <a:t>краю, </a:t>
            </a:r>
            <a:r>
              <a:rPr lang="ru-RU" sz="2400" dirty="0"/>
              <a:t>государственная инспекция труда в Хабаровском крае, государственным контролем качества безопасности медицинской деятельности, Управлением Федеральной службы войск национальной гвардии Российской Федерации по Хабаровскому краю, председателем краевой межведомственной комиссии по координации организации отдыха, оздоровления и занятости детей в Хабаровском </a:t>
            </a:r>
            <a:r>
              <a:rPr lang="ru-RU" sz="2400" dirty="0" smtClean="0"/>
              <a:t>крае </a:t>
            </a:r>
            <a:r>
              <a:rPr lang="ru-RU" sz="2400" b="1" dirty="0"/>
              <a:t>ежегодно в срок до </a:t>
            </a:r>
            <a:r>
              <a:rPr lang="ru-RU" sz="2400" b="1" dirty="0" smtClean="0"/>
              <a:t>24 </a:t>
            </a:r>
            <a:r>
              <a:rPr lang="ru-RU" sz="2400" b="1" dirty="0"/>
              <a:t>апреля.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306288" y="2075974"/>
            <a:ext cx="789711" cy="68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2362</Words>
  <Application>Microsoft Office PowerPoint</Application>
  <PresentationFormat>Произвольный</PresentationFormat>
  <Paragraphs>135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 мет сб</dc:title>
  <dc:creator>Татьяна Скударнова</dc:creator>
  <cp:lastModifiedBy>User</cp:lastModifiedBy>
  <cp:revision>127</cp:revision>
  <cp:lastPrinted>2020-01-27T02:34:11Z</cp:lastPrinted>
  <dcterms:created xsi:type="dcterms:W3CDTF">2020-01-23T06:15:04Z</dcterms:created>
  <dcterms:modified xsi:type="dcterms:W3CDTF">2020-01-27T06:40:39Z</dcterms:modified>
</cp:coreProperties>
</file>