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0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799763" cy="7559675"/>
  <p:notesSz cx="6858000" cy="9144000"/>
  <p:embeddedFontLst>
    <p:embeddedFont>
      <p:font typeface="Montserrat ExtraBold" charset="-52"/>
      <p:bold r:id="rId13"/>
      <p:boldItalic r:id="rId14"/>
    </p:embeddedFont>
    <p:embeddedFont>
      <p:font typeface="Montserrat" charset="-52"/>
      <p:regular r:id="rId15"/>
      <p:bold r:id="rId16"/>
      <p:italic r:id="rId17"/>
      <p:boldItalic r:id="rId18"/>
    </p:embeddedFont>
    <p:embeddedFont>
      <p:font typeface="Montserrat SemiBold" charset="-52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381">
          <p15:clr>
            <a:srgbClr val="A4A3A4"/>
          </p15:clr>
        </p15:guide>
        <p15:guide id="2" pos="3402">
          <p15:clr>
            <a:srgbClr val="A4A3A4"/>
          </p15:clr>
        </p15:guide>
        <p15:guide id="3" pos="93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1392" y="-90"/>
      </p:cViewPr>
      <p:guideLst>
        <p:guide orient="horz" pos="2381"/>
        <p:guide pos="3402"/>
        <p:guide pos="9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80022" y="685800"/>
            <a:ext cx="4898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43fdb4d30b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43fdb4d30b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36bc081dd7_1_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36bc081dd7_1_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136bc081dd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136bc081dd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136bc081dd7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0022" y="685800"/>
            <a:ext cx="4898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136bc081dd7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143fdb4d30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0022" y="685800"/>
            <a:ext cx="4898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143fdb4d30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36bc081dd7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0022" y="685800"/>
            <a:ext cx="4898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136bc081dd7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136bc081dd7_1_1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136bc081dd7_1_1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136bc081dd7_1_1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136bc081dd7_1_1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136bc081dd7_1_1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136bc081dd7_1_1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36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36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aklass.ru" TargetMode="External"/><Relationship Id="rId5" Type="http://schemas.openxmlformats.org/officeDocument/2006/relationships/hyperlink" Target="https://vk.com/yaklass_ru" TargetMode="External"/><Relationship Id="rId4" Type="http://schemas.openxmlformats.org/officeDocument/2006/relationships/hyperlink" Target="mailto:info@yaklass.ru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29375" y="1427300"/>
            <a:ext cx="3533100" cy="2023200"/>
          </a:xfrm>
          <a:prstGeom prst="rect">
            <a:avLst/>
          </a:prstGeom>
        </p:spPr>
        <p:txBody>
          <a:bodyPr spcFirstLastPara="1" wrap="square" lIns="116775" tIns="116775" rIns="116775" bIns="1167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29375" y="3695100"/>
            <a:ext cx="33552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29475" y="6733047"/>
            <a:ext cx="6480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125" y="561300"/>
            <a:ext cx="466550" cy="699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subTitle" idx="2"/>
          </p:nvPr>
        </p:nvSpPr>
        <p:spPr>
          <a:xfrm>
            <a:off x="1329375" y="6770756"/>
            <a:ext cx="43968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3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057900" y="546250"/>
            <a:ext cx="4742100" cy="6998700"/>
          </a:xfrm>
          <a:prstGeom prst="rect">
            <a:avLst/>
          </a:prstGeom>
          <a:solidFill>
            <a:srgbClr val="C7E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3843" y="3270243"/>
            <a:ext cx="6586149" cy="428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6977" y="1065550"/>
            <a:ext cx="2245403" cy="4656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  <p15:guide id="2" pos="6227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формация на экране компьютера" type="twoColTx">
  <p:cSld name="TITLE_AND_TWO_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1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1"/>
          <p:cNvSpPr txBox="1">
            <a:spLocks noGrp="1"/>
          </p:cNvSpPr>
          <p:nvPr>
            <p:ph type="subTitle" idx="1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5" name="Google Shape;165;p11"/>
          <p:cNvSpPr txBox="1">
            <a:spLocks noGrp="1"/>
          </p:cNvSpPr>
          <p:nvPr>
            <p:ph type="subTitle" idx="2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pic>
        <p:nvPicPr>
          <p:cNvPr id="166" name="Google Shape;16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8521" y="1794904"/>
            <a:ext cx="8558321" cy="548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1"/>
          <p:cNvSpPr>
            <a:spLocks noGrp="1"/>
          </p:cNvSpPr>
          <p:nvPr>
            <p:ph type="pic" idx="3"/>
          </p:nvPr>
        </p:nvSpPr>
        <p:spPr>
          <a:xfrm>
            <a:off x="3252800" y="2981325"/>
            <a:ext cx="5099400" cy="34656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8" name="Google Shape;168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8450" y="5891750"/>
            <a:ext cx="1250625" cy="133401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1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формация на экране ноутбука">
  <p:cSld name="TITLE_AND_TWO_COLUMNS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7560" y="1903450"/>
            <a:ext cx="8951342" cy="537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2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2"/>
          <p:cNvSpPr/>
          <p:nvPr/>
        </p:nvSpPr>
        <p:spPr>
          <a:xfrm>
            <a:off x="5523239" y="2368901"/>
            <a:ext cx="6138900" cy="4203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2"/>
          <p:cNvSpPr txBox="1">
            <a:spLocks noGrp="1"/>
          </p:cNvSpPr>
          <p:nvPr>
            <p:ph type="subTitle" idx="1"/>
          </p:nvPr>
        </p:nvSpPr>
        <p:spPr>
          <a:xfrm>
            <a:off x="1398025" y="1726250"/>
            <a:ext cx="3260400" cy="49218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2"/>
          <p:cNvSpPr>
            <a:spLocks noGrp="1"/>
          </p:cNvSpPr>
          <p:nvPr>
            <p:ph type="pic" idx="2"/>
          </p:nvPr>
        </p:nvSpPr>
        <p:spPr>
          <a:xfrm>
            <a:off x="5524500" y="2368900"/>
            <a:ext cx="5351700" cy="41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12"/>
          <p:cNvSpPr txBox="1">
            <a:spLocks noGrp="1"/>
          </p:cNvSpPr>
          <p:nvPr>
            <p:ph type="subTitle" idx="3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12"/>
          <p:cNvSpPr txBox="1">
            <a:spLocks noGrp="1"/>
          </p:cNvSpPr>
          <p:nvPr>
            <p:ph type="subTitle" idx="4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2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с телефоном" type="titleOnly">
  <p:cSld name="TITLE_ONLY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86176" y="713700"/>
            <a:ext cx="6838831" cy="691592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3"/>
          <p:cNvSpPr>
            <a:spLocks noGrp="1"/>
          </p:cNvSpPr>
          <p:nvPr>
            <p:ph type="pic" idx="2"/>
          </p:nvPr>
        </p:nvSpPr>
        <p:spPr>
          <a:xfrm>
            <a:off x="6888371" y="2761155"/>
            <a:ext cx="2022600" cy="4026600"/>
          </a:xfrm>
          <a:prstGeom prst="roundRect">
            <a:avLst>
              <a:gd name="adj" fmla="val 6924"/>
            </a:avLst>
          </a:prstGeom>
          <a:noFill/>
          <a:ln>
            <a:noFill/>
          </a:ln>
        </p:spPr>
      </p:sp>
      <p:pic>
        <p:nvPicPr>
          <p:cNvPr id="184" name="Google Shape;1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0972" y="4059331"/>
            <a:ext cx="3435327" cy="3576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3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3"/>
          <p:cNvSpPr txBox="1">
            <a:spLocks noGrp="1"/>
          </p:cNvSpPr>
          <p:nvPr>
            <p:ph type="subTitle" idx="1"/>
          </p:nvPr>
        </p:nvSpPr>
        <p:spPr>
          <a:xfrm>
            <a:off x="1390750" y="3436573"/>
            <a:ext cx="3879300" cy="1785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3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4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  <p15:guide id="2" orient="horz" pos="2381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формация на экране телефона">
  <p:cSld name="TITLE_ONLY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96070" y="1747850"/>
            <a:ext cx="4075449" cy="786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4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94609" y="0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2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9" name="Google Shape;199;p14"/>
          <p:cNvSpPr>
            <a:spLocks noGrp="1"/>
          </p:cNvSpPr>
          <p:nvPr>
            <p:ph type="pic" idx="3"/>
          </p:nvPr>
        </p:nvSpPr>
        <p:spPr>
          <a:xfrm>
            <a:off x="5914600" y="1966973"/>
            <a:ext cx="3638400" cy="6199200"/>
          </a:xfrm>
          <a:prstGeom prst="roundRect">
            <a:avLst>
              <a:gd name="adj" fmla="val 12229"/>
            </a:avLst>
          </a:prstGeom>
          <a:noFill/>
          <a:ln>
            <a:noFill/>
          </a:ln>
        </p:spPr>
      </p:sp>
      <p:sp>
        <p:nvSpPr>
          <p:cNvPr id="200" name="Google Shape;200;p14"/>
          <p:cNvSpPr txBox="1">
            <a:spLocks noGrp="1"/>
          </p:cNvSpPr>
          <p:nvPr>
            <p:ph type="subTitle" idx="4"/>
          </p:nvPr>
        </p:nvSpPr>
        <p:spPr>
          <a:xfrm>
            <a:off x="1390750" y="3436573"/>
            <a:ext cx="3879300" cy="1785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горизонтальная картинка, текст">
  <p:cSld name="ONE_COLUMN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5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5"/>
          <p:cNvSpPr txBox="1">
            <a:spLocks noGrp="1"/>
          </p:cNvSpPr>
          <p:nvPr>
            <p:ph type="subTitle" idx="1"/>
          </p:nvPr>
        </p:nvSpPr>
        <p:spPr>
          <a:xfrm>
            <a:off x="1390750" y="6121700"/>
            <a:ext cx="5809500" cy="1143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07" name="Google Shape;207;p15"/>
          <p:cNvSpPr txBox="1">
            <a:spLocks noGrp="1"/>
          </p:cNvSpPr>
          <p:nvPr>
            <p:ph type="subTitle" idx="2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8" name="Google Shape;208;p15"/>
          <p:cNvSpPr txBox="1">
            <a:spLocks noGrp="1"/>
          </p:cNvSpPr>
          <p:nvPr>
            <p:ph type="subTitle" idx="3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5"/>
          <p:cNvSpPr>
            <a:spLocks noGrp="1"/>
          </p:cNvSpPr>
          <p:nvPr>
            <p:ph type="pic" idx="4"/>
          </p:nvPr>
        </p:nvSpPr>
        <p:spPr>
          <a:xfrm>
            <a:off x="1490675" y="1684050"/>
            <a:ext cx="5849400" cy="3906900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15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  <p15:guide id="2" pos="939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2 горизонтальные картинки, текст">
  <p:cSld name="ONE_COLUMN_TEXT_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6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6"/>
          <p:cNvSpPr txBox="1">
            <a:spLocks noGrp="1"/>
          </p:cNvSpPr>
          <p:nvPr>
            <p:ph type="subTitle" idx="1"/>
          </p:nvPr>
        </p:nvSpPr>
        <p:spPr>
          <a:xfrm>
            <a:off x="1376725" y="4496452"/>
            <a:ext cx="3203700" cy="26088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6" name="Google Shape;216;p16"/>
          <p:cNvSpPr txBox="1">
            <a:spLocks noGrp="1"/>
          </p:cNvSpPr>
          <p:nvPr>
            <p:ph type="subTitle" idx="2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7" name="Google Shape;217;p16"/>
          <p:cNvSpPr txBox="1">
            <a:spLocks noGrp="1"/>
          </p:cNvSpPr>
          <p:nvPr>
            <p:ph type="subTitle" idx="3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6"/>
          <p:cNvSpPr>
            <a:spLocks noGrp="1"/>
          </p:cNvSpPr>
          <p:nvPr>
            <p:ph type="pic" idx="4"/>
          </p:nvPr>
        </p:nvSpPr>
        <p:spPr>
          <a:xfrm>
            <a:off x="1489325" y="1683950"/>
            <a:ext cx="3942000" cy="26088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16"/>
          <p:cNvSpPr>
            <a:spLocks noGrp="1"/>
          </p:cNvSpPr>
          <p:nvPr>
            <p:ph type="pic" idx="5"/>
          </p:nvPr>
        </p:nvSpPr>
        <p:spPr>
          <a:xfrm>
            <a:off x="5482800" y="4656800"/>
            <a:ext cx="3942000" cy="260880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16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  <p15:guide id="2" pos="938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вертикальная картинка, текст">
  <p:cSld name="ONE_COLUMN_TEXT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7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7"/>
          <p:cNvSpPr txBox="1">
            <a:spLocks noGrp="1"/>
          </p:cNvSpPr>
          <p:nvPr>
            <p:ph type="subTitle" idx="1"/>
          </p:nvPr>
        </p:nvSpPr>
        <p:spPr>
          <a:xfrm>
            <a:off x="1360499" y="1747850"/>
            <a:ext cx="3315900" cy="5106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6" name="Google Shape;226;p17"/>
          <p:cNvSpPr txBox="1">
            <a:spLocks noGrp="1"/>
          </p:cNvSpPr>
          <p:nvPr>
            <p:ph type="subTitle" idx="2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7" name="Google Shape;227;p17"/>
          <p:cNvSpPr txBox="1">
            <a:spLocks noGrp="1"/>
          </p:cNvSpPr>
          <p:nvPr>
            <p:ph type="subTitle" idx="3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7"/>
          <p:cNvSpPr>
            <a:spLocks noGrp="1"/>
          </p:cNvSpPr>
          <p:nvPr>
            <p:ph type="pic" idx="4"/>
          </p:nvPr>
        </p:nvSpPr>
        <p:spPr>
          <a:xfrm>
            <a:off x="6199600" y="1929074"/>
            <a:ext cx="3670500" cy="4895100"/>
          </a:xfrm>
          <a:prstGeom prst="rect">
            <a:avLst/>
          </a:prstGeom>
          <a:noFill/>
          <a:ln>
            <a:noFill/>
          </a:ln>
        </p:spPr>
      </p:sp>
      <p:sp>
        <p:nvSpPr>
          <p:cNvPr id="229" name="Google Shape;229;p17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  <p15:guide id="2" pos="936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2 вертикальные картинки, текст">
  <p:cSld name="ONE_COLUMN_TEXT_1_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8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8"/>
          <p:cNvSpPr txBox="1">
            <a:spLocks noGrp="1"/>
          </p:cNvSpPr>
          <p:nvPr>
            <p:ph type="subTitle" idx="1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5" name="Google Shape;235;p18"/>
          <p:cNvSpPr txBox="1">
            <a:spLocks noGrp="1"/>
          </p:cNvSpPr>
          <p:nvPr>
            <p:ph type="subTitle" idx="2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8"/>
          <p:cNvSpPr>
            <a:spLocks noGrp="1"/>
          </p:cNvSpPr>
          <p:nvPr>
            <p:ph type="pic" idx="3"/>
          </p:nvPr>
        </p:nvSpPr>
        <p:spPr>
          <a:xfrm>
            <a:off x="3583700" y="3618700"/>
            <a:ext cx="2618700" cy="3492600"/>
          </a:xfrm>
          <a:prstGeom prst="rect">
            <a:avLst/>
          </a:prstGeom>
          <a:noFill/>
          <a:ln>
            <a:noFill/>
          </a:ln>
        </p:spPr>
      </p:sp>
      <p:sp>
        <p:nvSpPr>
          <p:cNvPr id="237" name="Google Shape;237;p18"/>
          <p:cNvSpPr>
            <a:spLocks noGrp="1"/>
          </p:cNvSpPr>
          <p:nvPr>
            <p:ph type="pic" idx="4"/>
          </p:nvPr>
        </p:nvSpPr>
        <p:spPr>
          <a:xfrm>
            <a:off x="7251400" y="1879475"/>
            <a:ext cx="2618700" cy="3492600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18"/>
          <p:cNvSpPr txBox="1">
            <a:spLocks noGrp="1"/>
          </p:cNvSpPr>
          <p:nvPr>
            <p:ph type="subTitle" idx="5"/>
          </p:nvPr>
        </p:nvSpPr>
        <p:spPr>
          <a:xfrm>
            <a:off x="1360500" y="1747850"/>
            <a:ext cx="4842000" cy="16185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  <p15:guide id="2" pos="936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ольшой заголовок">
  <p:cSld name="MAIN_POIN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047" y="329500"/>
            <a:ext cx="468038" cy="755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 txBox="1">
            <a:spLocks noGrp="1"/>
          </p:cNvSpPr>
          <p:nvPr>
            <p:ph type="title"/>
          </p:nvPr>
        </p:nvSpPr>
        <p:spPr>
          <a:xfrm>
            <a:off x="1327275" y="2818649"/>
            <a:ext cx="7521000" cy="29019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Font typeface="Montserrat"/>
              <a:buNone/>
              <a:defRPr sz="61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243" name="Google Shape;243;p19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9"/>
          <p:cNvSpPr txBox="1">
            <a:spLocks noGrp="1"/>
          </p:cNvSpPr>
          <p:nvPr>
            <p:ph type="subTitle" idx="1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9"/>
          <p:cNvSpPr txBox="1">
            <a:spLocks noGrp="1"/>
          </p:cNvSpPr>
          <p:nvPr>
            <p:ph type="sldNum" idx="12"/>
          </p:nvPr>
        </p:nvSpPr>
        <p:spPr>
          <a:xfrm>
            <a:off x="130448" y="348362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381">
          <p15:clr>
            <a:srgbClr val="FA7B17"/>
          </p15:clr>
        </p15:guide>
        <p15:guide id="2" pos="3402">
          <p15:clr>
            <a:srgbClr val="FA7B17"/>
          </p15:clr>
        </p15:guide>
        <p15:guide id="3" pos="576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заголовок">
  <p:cSld name="MAIN_POINT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9" name="Google Shape;24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0"/>
          <p:cNvSpPr txBox="1">
            <a:spLocks noGrp="1"/>
          </p:cNvSpPr>
          <p:nvPr>
            <p:ph type="subTitle" idx="1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20"/>
          <p:cNvSpPr txBox="1">
            <a:spLocks noGrp="1"/>
          </p:cNvSpPr>
          <p:nvPr>
            <p:ph type="subTitle" idx="2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0"/>
          <p:cNvSpPr txBox="1">
            <a:spLocks noGrp="1"/>
          </p:cNvSpPr>
          <p:nvPr>
            <p:ph type="subTitle" idx="3"/>
          </p:nvPr>
        </p:nvSpPr>
        <p:spPr>
          <a:xfrm>
            <a:off x="1360501" y="1747850"/>
            <a:ext cx="7228800" cy="5106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4" name="Google Shape;254;p20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381">
          <p15:clr>
            <a:srgbClr val="FA7B17"/>
          </p15:clr>
        </p15:guide>
        <p15:guide id="2" pos="3402">
          <p15:clr>
            <a:srgbClr val="FA7B17"/>
          </p15:clr>
        </p15:guide>
        <p15:guide id="3" pos="57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2">
  <p:cSld name="TITLE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333450" y="1427300"/>
            <a:ext cx="3533100" cy="2023200"/>
          </a:xfrm>
          <a:prstGeom prst="rect">
            <a:avLst/>
          </a:prstGeom>
        </p:spPr>
        <p:txBody>
          <a:bodyPr spcFirstLastPara="1" wrap="square" lIns="116775" tIns="116775" rIns="116775" bIns="11677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29375" y="3695100"/>
            <a:ext cx="35331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9329475" y="6733047"/>
            <a:ext cx="6480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C7E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125" y="561300"/>
            <a:ext cx="466550" cy="699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ubTitle" idx="2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3"/>
          </p:nvPr>
        </p:nvSpPr>
        <p:spPr>
          <a:xfrm>
            <a:off x="1329375" y="6770756"/>
            <a:ext cx="43968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6381750" y="565150"/>
            <a:ext cx="4418400" cy="69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5350" y="2736850"/>
            <a:ext cx="6156899" cy="482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4526" y="913699"/>
            <a:ext cx="2327723" cy="482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  <p15:guide id="2" pos="6227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одзаголовок и большая картинка справа">
  <p:cSld name="SECTION_TITLE_AND_DESCRIPTION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>
            <a:spLocks noGrp="1"/>
          </p:cNvSpPr>
          <p:nvPr>
            <p:ph type="pic" idx="2"/>
          </p:nvPr>
        </p:nvSpPr>
        <p:spPr>
          <a:xfrm>
            <a:off x="5619600" y="561300"/>
            <a:ext cx="5180400" cy="6970800"/>
          </a:xfrm>
          <a:prstGeom prst="rect">
            <a:avLst/>
          </a:prstGeom>
          <a:noFill/>
          <a:ln>
            <a:noFill/>
          </a:ln>
        </p:spPr>
      </p:sp>
      <p:pic>
        <p:nvPicPr>
          <p:cNvPr id="257" name="Google Shape;25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1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9" name="Google Shape;2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1"/>
          <p:cNvSpPr txBox="1">
            <a:spLocks noGrp="1"/>
          </p:cNvSpPr>
          <p:nvPr>
            <p:ph type="subTitle" idx="1"/>
          </p:nvPr>
        </p:nvSpPr>
        <p:spPr>
          <a:xfrm>
            <a:off x="1390750" y="3312225"/>
            <a:ext cx="3879300" cy="2213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subTitle" idx="3"/>
          </p:nvPr>
        </p:nvSpPr>
        <p:spPr>
          <a:xfrm>
            <a:off x="1359378" y="782675"/>
            <a:ext cx="35499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subTitle" idx="4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ри пункта">
  <p:cSld name="CAPTION_ONLY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2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7" name="Google Shape;2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2"/>
          <p:cNvSpPr txBox="1">
            <a:spLocks noGrp="1"/>
          </p:cNvSpPr>
          <p:nvPr>
            <p:ph type="subTitle" idx="1"/>
          </p:nvPr>
        </p:nvSpPr>
        <p:spPr>
          <a:xfrm>
            <a:off x="1355777" y="5555935"/>
            <a:ext cx="1670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9" name="Google Shape;269;p22"/>
          <p:cNvSpPr txBox="1">
            <a:spLocks noGrp="1"/>
          </p:cNvSpPr>
          <p:nvPr>
            <p:ph type="subTitle" idx="2"/>
          </p:nvPr>
        </p:nvSpPr>
        <p:spPr>
          <a:xfrm>
            <a:off x="1357266" y="4798087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70" name="Google Shape;270;p22"/>
          <p:cNvSpPr txBox="1">
            <a:spLocks noGrp="1"/>
          </p:cNvSpPr>
          <p:nvPr>
            <p:ph type="subTitle" idx="3"/>
          </p:nvPr>
        </p:nvSpPr>
        <p:spPr>
          <a:xfrm>
            <a:off x="4425175" y="5555935"/>
            <a:ext cx="1670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71" name="Google Shape;271;p22"/>
          <p:cNvSpPr txBox="1">
            <a:spLocks noGrp="1"/>
          </p:cNvSpPr>
          <p:nvPr>
            <p:ph type="subTitle" idx="4"/>
          </p:nvPr>
        </p:nvSpPr>
        <p:spPr>
          <a:xfrm>
            <a:off x="4440690" y="4798087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72" name="Google Shape;272;p22"/>
          <p:cNvSpPr txBox="1">
            <a:spLocks noGrp="1"/>
          </p:cNvSpPr>
          <p:nvPr>
            <p:ph type="subTitle" idx="5"/>
          </p:nvPr>
        </p:nvSpPr>
        <p:spPr>
          <a:xfrm>
            <a:off x="7486293" y="5555935"/>
            <a:ext cx="1670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73" name="Google Shape;273;p22"/>
          <p:cNvSpPr txBox="1">
            <a:spLocks noGrp="1"/>
          </p:cNvSpPr>
          <p:nvPr>
            <p:ph type="subTitle" idx="6"/>
          </p:nvPr>
        </p:nvSpPr>
        <p:spPr>
          <a:xfrm>
            <a:off x="7501809" y="4798087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74" name="Google Shape;274;p22"/>
          <p:cNvSpPr/>
          <p:nvPr/>
        </p:nvSpPr>
        <p:spPr>
          <a:xfrm>
            <a:off x="1161226" y="4974619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2"/>
          <p:cNvSpPr/>
          <p:nvPr/>
        </p:nvSpPr>
        <p:spPr>
          <a:xfrm>
            <a:off x="4259300" y="4974619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2"/>
          <p:cNvSpPr/>
          <p:nvPr/>
        </p:nvSpPr>
        <p:spPr>
          <a:xfrm>
            <a:off x="7335392" y="4974619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2"/>
          <p:cNvSpPr txBox="1">
            <a:spLocks noGrp="1"/>
          </p:cNvSpPr>
          <p:nvPr>
            <p:ph type="subTitle" idx="7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8" name="Google Shape;278;p22"/>
          <p:cNvSpPr txBox="1">
            <a:spLocks noGrp="1"/>
          </p:cNvSpPr>
          <p:nvPr>
            <p:ph type="subTitle" idx="8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pic>
        <p:nvPicPr>
          <p:cNvPr id="279" name="Google Shape;27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4096" y="861060"/>
            <a:ext cx="2923396" cy="203706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2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  <p15:guide id="2" pos="936">
          <p15:clr>
            <a:srgbClr val="FA7B17"/>
          </p15:clr>
        </p15:guide>
        <p15:guide id="3" pos="6227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ри таблицы">
  <p:cSld name="CAPTION_ONLY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"/>
          <p:cNvSpPr/>
          <p:nvPr/>
        </p:nvSpPr>
        <p:spPr>
          <a:xfrm>
            <a:off x="1479863" y="2002546"/>
            <a:ext cx="2791800" cy="1082400"/>
          </a:xfrm>
          <a:prstGeom prst="rect">
            <a:avLst/>
          </a:prstGeom>
          <a:gradFill>
            <a:gsLst>
              <a:gs pos="0">
                <a:srgbClr val="96EFB0"/>
              </a:gs>
              <a:gs pos="100000">
                <a:srgbClr val="CCCCFF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3"/>
          <p:cNvSpPr/>
          <p:nvPr/>
        </p:nvSpPr>
        <p:spPr>
          <a:xfrm>
            <a:off x="4414819" y="2002546"/>
            <a:ext cx="2791800" cy="1082400"/>
          </a:xfrm>
          <a:prstGeom prst="rect">
            <a:avLst/>
          </a:prstGeom>
          <a:gradFill>
            <a:gsLst>
              <a:gs pos="0">
                <a:srgbClr val="96EFB0"/>
              </a:gs>
              <a:gs pos="100000">
                <a:srgbClr val="CCCCFF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3"/>
          <p:cNvSpPr/>
          <p:nvPr/>
        </p:nvSpPr>
        <p:spPr>
          <a:xfrm>
            <a:off x="7336313" y="2002546"/>
            <a:ext cx="2791800" cy="1082400"/>
          </a:xfrm>
          <a:prstGeom prst="rect">
            <a:avLst/>
          </a:prstGeom>
          <a:gradFill>
            <a:gsLst>
              <a:gs pos="0">
                <a:srgbClr val="96EFB0"/>
              </a:gs>
              <a:gs pos="100000">
                <a:srgbClr val="CCCCFF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5" name="Google Shape;28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3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7" name="Google Shape;28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3"/>
          <p:cNvSpPr txBox="1">
            <a:spLocks noGrp="1"/>
          </p:cNvSpPr>
          <p:nvPr>
            <p:ph type="subTitle" idx="1"/>
          </p:nvPr>
        </p:nvSpPr>
        <p:spPr>
          <a:xfrm>
            <a:off x="1960738" y="3222881"/>
            <a:ext cx="1670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9" name="Google Shape;289;p23"/>
          <p:cNvSpPr txBox="1">
            <a:spLocks noGrp="1"/>
          </p:cNvSpPr>
          <p:nvPr>
            <p:ph type="subTitle" idx="2"/>
          </p:nvPr>
        </p:nvSpPr>
        <p:spPr>
          <a:xfrm>
            <a:off x="1610938" y="2128863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90" name="Google Shape;290;p23"/>
          <p:cNvSpPr txBox="1">
            <a:spLocks noGrp="1"/>
          </p:cNvSpPr>
          <p:nvPr>
            <p:ph type="subTitle" idx="3"/>
          </p:nvPr>
        </p:nvSpPr>
        <p:spPr>
          <a:xfrm>
            <a:off x="4950619" y="3222881"/>
            <a:ext cx="1670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91" name="Google Shape;291;p23"/>
          <p:cNvSpPr txBox="1">
            <a:spLocks noGrp="1"/>
          </p:cNvSpPr>
          <p:nvPr>
            <p:ph type="subTitle" idx="4"/>
          </p:nvPr>
        </p:nvSpPr>
        <p:spPr>
          <a:xfrm>
            <a:off x="4569450" y="2128863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92" name="Google Shape;292;p23"/>
          <p:cNvSpPr txBox="1">
            <a:spLocks noGrp="1"/>
          </p:cNvSpPr>
          <p:nvPr>
            <p:ph type="subTitle" idx="5"/>
          </p:nvPr>
        </p:nvSpPr>
        <p:spPr>
          <a:xfrm>
            <a:off x="7912688" y="3222881"/>
            <a:ext cx="1670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93" name="Google Shape;293;p23"/>
          <p:cNvSpPr txBox="1">
            <a:spLocks noGrp="1"/>
          </p:cNvSpPr>
          <p:nvPr>
            <p:ph type="subTitle" idx="6"/>
          </p:nvPr>
        </p:nvSpPr>
        <p:spPr>
          <a:xfrm>
            <a:off x="7471004" y="2128863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94" name="Google Shape;294;p23"/>
          <p:cNvSpPr/>
          <p:nvPr/>
        </p:nvSpPr>
        <p:spPr>
          <a:xfrm>
            <a:off x="1482077" y="3078511"/>
            <a:ext cx="2791800" cy="3419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3"/>
          <p:cNvSpPr/>
          <p:nvPr/>
        </p:nvSpPr>
        <p:spPr>
          <a:xfrm>
            <a:off x="4414808" y="3078511"/>
            <a:ext cx="2791800" cy="3419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3"/>
          <p:cNvSpPr/>
          <p:nvPr/>
        </p:nvSpPr>
        <p:spPr>
          <a:xfrm>
            <a:off x="7334077" y="3078511"/>
            <a:ext cx="2791800" cy="3419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3"/>
          <p:cNvSpPr txBox="1">
            <a:spLocks noGrp="1"/>
          </p:cNvSpPr>
          <p:nvPr>
            <p:ph type="subTitle" idx="7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8" name="Google Shape;298;p23"/>
          <p:cNvSpPr txBox="1">
            <a:spLocks noGrp="1"/>
          </p:cNvSpPr>
          <p:nvPr>
            <p:ph type="subTitle" idx="8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3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  <p15:guide id="2" pos="936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4 таблицы">
  <p:cSld name="CAPTION_ONLY_1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"/>
          <p:cNvSpPr/>
          <p:nvPr/>
        </p:nvSpPr>
        <p:spPr>
          <a:xfrm>
            <a:off x="1485900" y="2860601"/>
            <a:ext cx="2119800" cy="35352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4"/>
          <p:cNvSpPr/>
          <p:nvPr/>
        </p:nvSpPr>
        <p:spPr>
          <a:xfrm>
            <a:off x="3712329" y="2860601"/>
            <a:ext cx="2119800" cy="35352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4"/>
          <p:cNvSpPr/>
          <p:nvPr/>
        </p:nvSpPr>
        <p:spPr>
          <a:xfrm>
            <a:off x="5928538" y="2860601"/>
            <a:ext cx="2119800" cy="35352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4"/>
          <p:cNvSpPr/>
          <p:nvPr/>
        </p:nvSpPr>
        <p:spPr>
          <a:xfrm>
            <a:off x="8146450" y="2860601"/>
            <a:ext cx="2119800" cy="35352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4"/>
          <p:cNvSpPr/>
          <p:nvPr/>
        </p:nvSpPr>
        <p:spPr>
          <a:xfrm>
            <a:off x="1479869" y="2006197"/>
            <a:ext cx="2120700" cy="854400"/>
          </a:xfrm>
          <a:prstGeom prst="rect">
            <a:avLst/>
          </a:prstGeom>
          <a:gradFill>
            <a:gsLst>
              <a:gs pos="0">
                <a:srgbClr val="96EFB0"/>
              </a:gs>
              <a:gs pos="100000">
                <a:srgbClr val="CCCCFF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4"/>
          <p:cNvSpPr/>
          <p:nvPr/>
        </p:nvSpPr>
        <p:spPr>
          <a:xfrm>
            <a:off x="3709088" y="2006197"/>
            <a:ext cx="2120700" cy="854400"/>
          </a:xfrm>
          <a:prstGeom prst="rect">
            <a:avLst/>
          </a:prstGeom>
          <a:gradFill>
            <a:gsLst>
              <a:gs pos="0">
                <a:srgbClr val="96EFB0"/>
              </a:gs>
              <a:gs pos="100000">
                <a:srgbClr val="CCCCFF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4"/>
          <p:cNvSpPr/>
          <p:nvPr/>
        </p:nvSpPr>
        <p:spPr>
          <a:xfrm>
            <a:off x="5928082" y="2006197"/>
            <a:ext cx="2120700" cy="854400"/>
          </a:xfrm>
          <a:prstGeom prst="rect">
            <a:avLst/>
          </a:prstGeom>
          <a:gradFill>
            <a:gsLst>
              <a:gs pos="0">
                <a:srgbClr val="96EFB0"/>
              </a:gs>
              <a:gs pos="100000">
                <a:srgbClr val="CCCCFF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8" name="Google Shape;308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4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0" name="Google Shape;3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4"/>
          <p:cNvSpPr txBox="1">
            <a:spLocks noGrp="1"/>
          </p:cNvSpPr>
          <p:nvPr>
            <p:ph type="subTitle" idx="1"/>
          </p:nvPr>
        </p:nvSpPr>
        <p:spPr>
          <a:xfrm>
            <a:off x="1567060" y="2988951"/>
            <a:ext cx="1944000" cy="34068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2" name="Google Shape;312;p24"/>
          <p:cNvSpPr txBox="1">
            <a:spLocks noGrp="1"/>
          </p:cNvSpPr>
          <p:nvPr>
            <p:ph type="subTitle" idx="2"/>
          </p:nvPr>
        </p:nvSpPr>
        <p:spPr>
          <a:xfrm>
            <a:off x="1477150" y="1935150"/>
            <a:ext cx="2119800" cy="9198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13" name="Google Shape;313;p24"/>
          <p:cNvSpPr txBox="1">
            <a:spLocks noGrp="1"/>
          </p:cNvSpPr>
          <p:nvPr>
            <p:ph type="subTitle" idx="3"/>
          </p:nvPr>
        </p:nvSpPr>
        <p:spPr>
          <a:xfrm>
            <a:off x="3781313" y="2988951"/>
            <a:ext cx="1944000" cy="3261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4" name="Google Shape;314;p24"/>
          <p:cNvSpPr txBox="1">
            <a:spLocks noGrp="1"/>
          </p:cNvSpPr>
          <p:nvPr>
            <p:ph type="subTitle" idx="4"/>
          </p:nvPr>
        </p:nvSpPr>
        <p:spPr>
          <a:xfrm>
            <a:off x="3709075" y="1896750"/>
            <a:ext cx="2119800" cy="996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15" name="Google Shape;315;p24"/>
          <p:cNvSpPr txBox="1">
            <a:spLocks noGrp="1"/>
          </p:cNvSpPr>
          <p:nvPr>
            <p:ph type="subTitle" idx="5"/>
          </p:nvPr>
        </p:nvSpPr>
        <p:spPr>
          <a:xfrm>
            <a:off x="6030000" y="2988951"/>
            <a:ext cx="1944000" cy="3261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6" name="Google Shape;316;p24"/>
          <p:cNvSpPr txBox="1">
            <a:spLocks noGrp="1"/>
          </p:cNvSpPr>
          <p:nvPr>
            <p:ph type="subTitle" idx="6"/>
          </p:nvPr>
        </p:nvSpPr>
        <p:spPr>
          <a:xfrm>
            <a:off x="5928100" y="1896750"/>
            <a:ext cx="2119800" cy="996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17" name="Google Shape;317;p24"/>
          <p:cNvSpPr/>
          <p:nvPr/>
        </p:nvSpPr>
        <p:spPr>
          <a:xfrm>
            <a:off x="8147089" y="2006197"/>
            <a:ext cx="2120700" cy="854400"/>
          </a:xfrm>
          <a:prstGeom prst="rect">
            <a:avLst/>
          </a:prstGeom>
          <a:gradFill>
            <a:gsLst>
              <a:gs pos="0">
                <a:srgbClr val="96EFB0"/>
              </a:gs>
              <a:gs pos="100000">
                <a:srgbClr val="CCCCFF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4"/>
          <p:cNvSpPr txBox="1">
            <a:spLocks noGrp="1"/>
          </p:cNvSpPr>
          <p:nvPr>
            <p:ph type="subTitle" idx="7"/>
          </p:nvPr>
        </p:nvSpPr>
        <p:spPr>
          <a:xfrm>
            <a:off x="8247927" y="2988951"/>
            <a:ext cx="1944000" cy="3261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9" name="Google Shape;319;p24"/>
          <p:cNvSpPr txBox="1">
            <a:spLocks noGrp="1"/>
          </p:cNvSpPr>
          <p:nvPr>
            <p:ph type="subTitle" idx="8"/>
          </p:nvPr>
        </p:nvSpPr>
        <p:spPr>
          <a:xfrm>
            <a:off x="8147100" y="1896750"/>
            <a:ext cx="2119800" cy="996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20" name="Google Shape;320;p24"/>
          <p:cNvSpPr txBox="1">
            <a:spLocks noGrp="1"/>
          </p:cNvSpPr>
          <p:nvPr>
            <p:ph type="subTitle" idx="9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1" name="Google Shape;321;p24"/>
          <p:cNvSpPr txBox="1">
            <a:spLocks noGrp="1"/>
          </p:cNvSpPr>
          <p:nvPr>
            <p:ph type="subTitle" idx="13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4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  <p15:guide id="2" pos="936">
          <p15:clr>
            <a:srgbClr val="FA7B17"/>
          </p15:clr>
        </p15:guide>
        <p15:guide id="3" orient="horz" pos="1261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картинка в цветном круге">
  <p:cSld name="BIG_NUMBER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5"/>
          <p:cNvSpPr/>
          <p:nvPr/>
        </p:nvSpPr>
        <p:spPr>
          <a:xfrm>
            <a:off x="0" y="10"/>
            <a:ext cx="6368100" cy="75600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5" name="Google Shape;32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5686" y="564713"/>
            <a:ext cx="2094201" cy="17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5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27" name="Google Shape;327;p25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8" name="Google Shape;3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5"/>
          <p:cNvSpPr txBox="1">
            <a:spLocks noGrp="1"/>
          </p:cNvSpPr>
          <p:nvPr>
            <p:ph type="subTitle" idx="1"/>
          </p:nvPr>
        </p:nvSpPr>
        <p:spPr>
          <a:xfrm>
            <a:off x="6813775" y="2885975"/>
            <a:ext cx="3056400" cy="407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30" name="Google Shape;330;p25"/>
          <p:cNvSpPr/>
          <p:nvPr/>
        </p:nvSpPr>
        <p:spPr>
          <a:xfrm>
            <a:off x="914400" y="1791450"/>
            <a:ext cx="4438500" cy="4438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5"/>
          <p:cNvSpPr txBox="1">
            <a:spLocks noGrp="1"/>
          </p:cNvSpPr>
          <p:nvPr>
            <p:ph type="subTitle" idx="2"/>
          </p:nvPr>
        </p:nvSpPr>
        <p:spPr>
          <a:xfrm>
            <a:off x="6813775" y="1360325"/>
            <a:ext cx="3056400" cy="1164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pic>
        <p:nvPicPr>
          <p:cNvPr id="332" name="Google Shape;33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675" y="5128314"/>
            <a:ext cx="1371600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79575" y="6415950"/>
            <a:ext cx="990600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5"/>
          <p:cNvSpPr txBox="1">
            <a:spLocks noGrp="1"/>
          </p:cNvSpPr>
          <p:nvPr>
            <p:ph type="subTitle" idx="3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5"/>
          <p:cNvSpPr>
            <a:spLocks noGrp="1"/>
          </p:cNvSpPr>
          <p:nvPr>
            <p:ph type="pic" idx="4"/>
          </p:nvPr>
        </p:nvSpPr>
        <p:spPr>
          <a:xfrm>
            <a:off x="911698" y="1781302"/>
            <a:ext cx="4438500" cy="4438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  <p15:guide id="2" pos="6227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картинка справа и 2 мысли" type="blank">
  <p:cSld name="BLANK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6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9" name="Google Shape;3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6"/>
          <p:cNvSpPr/>
          <p:nvPr/>
        </p:nvSpPr>
        <p:spPr>
          <a:xfrm rot="-3889680">
            <a:off x="1492329" y="4187875"/>
            <a:ext cx="2356484" cy="2356484"/>
          </a:xfrm>
          <a:prstGeom prst="ellipse">
            <a:avLst/>
          </a:prstGeom>
          <a:gradFill>
            <a:gsLst>
              <a:gs pos="0">
                <a:srgbClr val="96EFB0"/>
              </a:gs>
              <a:gs pos="100000">
                <a:srgbClr val="CCCC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6"/>
          <p:cNvSpPr txBox="1">
            <a:spLocks noGrp="1"/>
          </p:cNvSpPr>
          <p:nvPr>
            <p:ph type="subTitle" idx="1"/>
          </p:nvPr>
        </p:nvSpPr>
        <p:spPr>
          <a:xfrm>
            <a:off x="1375075" y="1490025"/>
            <a:ext cx="5040000" cy="18507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6"/>
          <p:cNvSpPr/>
          <p:nvPr/>
        </p:nvSpPr>
        <p:spPr>
          <a:xfrm rot="-5400000">
            <a:off x="3417692" y="4853372"/>
            <a:ext cx="2356500" cy="2356500"/>
          </a:xfrm>
          <a:prstGeom prst="ellipse">
            <a:avLst/>
          </a:prstGeom>
          <a:gradFill>
            <a:gsLst>
              <a:gs pos="0">
                <a:srgbClr val="96EFB0"/>
              </a:gs>
              <a:gs pos="100000">
                <a:srgbClr val="CCCC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6"/>
          <p:cNvSpPr txBox="1">
            <a:spLocks noGrp="1"/>
          </p:cNvSpPr>
          <p:nvPr>
            <p:ph type="subTitle" idx="2"/>
          </p:nvPr>
        </p:nvSpPr>
        <p:spPr>
          <a:xfrm>
            <a:off x="1687610" y="4407375"/>
            <a:ext cx="1965900" cy="19590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44" name="Google Shape;344;p26"/>
          <p:cNvSpPr txBox="1">
            <a:spLocks noGrp="1"/>
          </p:cNvSpPr>
          <p:nvPr>
            <p:ph type="subTitle" idx="3"/>
          </p:nvPr>
        </p:nvSpPr>
        <p:spPr>
          <a:xfrm>
            <a:off x="3687010" y="5078375"/>
            <a:ext cx="1867500" cy="1959000"/>
          </a:xfrm>
          <a:prstGeom prst="rect">
            <a:avLst/>
          </a:prstGeom>
          <a:ln>
            <a:noFill/>
          </a:ln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45" name="Google Shape;345;p26"/>
          <p:cNvSpPr txBox="1">
            <a:spLocks noGrp="1"/>
          </p:cNvSpPr>
          <p:nvPr>
            <p:ph type="subTitle" idx="4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6" name="Google Shape;346;p26"/>
          <p:cNvSpPr txBox="1">
            <a:spLocks noGrp="1"/>
          </p:cNvSpPr>
          <p:nvPr>
            <p:ph type="subTitle" idx="5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26"/>
          <p:cNvSpPr>
            <a:spLocks noGrp="1"/>
          </p:cNvSpPr>
          <p:nvPr>
            <p:ph type="pic" idx="6"/>
          </p:nvPr>
        </p:nvSpPr>
        <p:spPr>
          <a:xfrm>
            <a:off x="6733900" y="1667625"/>
            <a:ext cx="3136200" cy="4182900"/>
          </a:xfrm>
          <a:prstGeom prst="rect">
            <a:avLst/>
          </a:prstGeom>
          <a:noFill/>
          <a:ln>
            <a:noFill/>
          </a:ln>
        </p:spPr>
      </p:sp>
      <p:sp>
        <p:nvSpPr>
          <p:cNvPr id="348" name="Google Shape;348;p26"/>
          <p:cNvSpPr/>
          <p:nvPr/>
        </p:nvSpPr>
        <p:spPr>
          <a:xfrm rot="-2560752">
            <a:off x="3732796" y="3759030"/>
            <a:ext cx="901027" cy="901027"/>
          </a:xfrm>
          <a:prstGeom prst="ellipse">
            <a:avLst/>
          </a:prstGeom>
          <a:gradFill>
            <a:gsLst>
              <a:gs pos="0">
                <a:srgbClr val="96EFB0"/>
              </a:gs>
              <a:gs pos="100000">
                <a:srgbClr val="CCCC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6"/>
          <p:cNvSpPr/>
          <p:nvPr/>
        </p:nvSpPr>
        <p:spPr>
          <a:xfrm rot="-2561219">
            <a:off x="2783148" y="6438026"/>
            <a:ext cx="346906" cy="346906"/>
          </a:xfrm>
          <a:prstGeom prst="ellipse">
            <a:avLst/>
          </a:prstGeom>
          <a:gradFill>
            <a:gsLst>
              <a:gs pos="0">
                <a:srgbClr val="96EFB0"/>
              </a:gs>
              <a:gs pos="100000">
                <a:srgbClr val="CCCC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6"/>
          <p:cNvSpPr/>
          <p:nvPr/>
        </p:nvSpPr>
        <p:spPr>
          <a:xfrm rot="-2561219">
            <a:off x="4309723" y="4294051"/>
            <a:ext cx="346906" cy="346906"/>
          </a:xfrm>
          <a:prstGeom prst="ellipse">
            <a:avLst/>
          </a:prstGeom>
          <a:gradFill>
            <a:gsLst>
              <a:gs pos="0">
                <a:srgbClr val="96EFB0"/>
              </a:gs>
              <a:gs pos="100000">
                <a:srgbClr val="CCCC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6"/>
          <p:cNvSpPr/>
          <p:nvPr/>
        </p:nvSpPr>
        <p:spPr>
          <a:xfrm rot="4479708">
            <a:off x="1468791" y="6800128"/>
            <a:ext cx="1252098" cy="1252098"/>
          </a:xfrm>
          <a:prstGeom prst="ellipse">
            <a:avLst/>
          </a:prstGeom>
          <a:gradFill>
            <a:gsLst>
              <a:gs pos="0">
                <a:srgbClr val="96EFB0"/>
              </a:gs>
              <a:gs pos="100000">
                <a:srgbClr val="CCCC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6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  <p15:guide id="2" pos="936">
          <p15:clr>
            <a:srgbClr val="FA7B17"/>
          </p15:clr>
        </p15:guide>
        <p15:guide id="3" pos="6227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одзаголовок и 5 вертикальных пунктов">
  <p:cSld name="BLANK_1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4" name="Google Shape;354;p27"/>
          <p:cNvCxnSpPr/>
          <p:nvPr/>
        </p:nvCxnSpPr>
        <p:spPr>
          <a:xfrm>
            <a:off x="5771950" y="6784325"/>
            <a:ext cx="40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5" name="Google Shape;355;p27"/>
          <p:cNvSpPr txBox="1">
            <a:spLocks noGrp="1"/>
          </p:cNvSpPr>
          <p:nvPr>
            <p:ph type="subTitle" idx="1"/>
          </p:nvPr>
        </p:nvSpPr>
        <p:spPr>
          <a:xfrm>
            <a:off x="5811375" y="6390200"/>
            <a:ext cx="3982500" cy="821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cxnSp>
        <p:nvCxnSpPr>
          <p:cNvPr id="356" name="Google Shape;356;p27"/>
          <p:cNvCxnSpPr/>
          <p:nvPr/>
        </p:nvCxnSpPr>
        <p:spPr>
          <a:xfrm>
            <a:off x="5771950" y="5421025"/>
            <a:ext cx="40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7" name="Google Shape;357;p27"/>
          <p:cNvSpPr txBox="1">
            <a:spLocks noGrp="1"/>
          </p:cNvSpPr>
          <p:nvPr>
            <p:ph type="subTitle" idx="2"/>
          </p:nvPr>
        </p:nvSpPr>
        <p:spPr>
          <a:xfrm>
            <a:off x="5811375" y="5026900"/>
            <a:ext cx="3834600" cy="821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cxnSp>
        <p:nvCxnSpPr>
          <p:cNvPr id="358" name="Google Shape;358;p27"/>
          <p:cNvCxnSpPr/>
          <p:nvPr/>
        </p:nvCxnSpPr>
        <p:spPr>
          <a:xfrm>
            <a:off x="5771950" y="4057716"/>
            <a:ext cx="40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9" name="Google Shape;359;p27"/>
          <p:cNvSpPr txBox="1">
            <a:spLocks noGrp="1"/>
          </p:cNvSpPr>
          <p:nvPr>
            <p:ph type="subTitle" idx="3"/>
          </p:nvPr>
        </p:nvSpPr>
        <p:spPr>
          <a:xfrm>
            <a:off x="5811375" y="3663591"/>
            <a:ext cx="3982500" cy="821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cxnSp>
        <p:nvCxnSpPr>
          <p:cNvPr id="360" name="Google Shape;360;p27"/>
          <p:cNvCxnSpPr/>
          <p:nvPr/>
        </p:nvCxnSpPr>
        <p:spPr>
          <a:xfrm>
            <a:off x="5771950" y="2725730"/>
            <a:ext cx="40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1" name="Google Shape;361;p27"/>
          <p:cNvSpPr txBox="1">
            <a:spLocks noGrp="1"/>
          </p:cNvSpPr>
          <p:nvPr>
            <p:ph type="subTitle" idx="4"/>
          </p:nvPr>
        </p:nvSpPr>
        <p:spPr>
          <a:xfrm>
            <a:off x="5811375" y="2331605"/>
            <a:ext cx="3982500" cy="821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cxnSp>
        <p:nvCxnSpPr>
          <p:cNvPr id="362" name="Google Shape;362;p27"/>
          <p:cNvCxnSpPr/>
          <p:nvPr/>
        </p:nvCxnSpPr>
        <p:spPr>
          <a:xfrm>
            <a:off x="5771950" y="1378021"/>
            <a:ext cx="40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63" name="Google Shape;363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7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5" name="Google Shape;3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9450" y="955576"/>
            <a:ext cx="821100" cy="8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9450" y="2302452"/>
            <a:ext cx="821100" cy="821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9450" y="3649461"/>
            <a:ext cx="821099" cy="82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89450" y="4997773"/>
            <a:ext cx="821100" cy="82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89450" y="6344626"/>
            <a:ext cx="821100" cy="82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7"/>
          <p:cNvSpPr txBox="1">
            <a:spLocks noGrp="1"/>
          </p:cNvSpPr>
          <p:nvPr>
            <p:ph type="subTitle" idx="5"/>
          </p:nvPr>
        </p:nvSpPr>
        <p:spPr>
          <a:xfrm>
            <a:off x="5811375" y="983896"/>
            <a:ext cx="3982500" cy="821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72" name="Google Shape;372;p27"/>
          <p:cNvSpPr txBox="1">
            <a:spLocks noGrp="1"/>
          </p:cNvSpPr>
          <p:nvPr>
            <p:ph type="subTitle" idx="6"/>
          </p:nvPr>
        </p:nvSpPr>
        <p:spPr>
          <a:xfrm>
            <a:off x="1363764" y="2315175"/>
            <a:ext cx="3032400" cy="821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pic>
        <p:nvPicPr>
          <p:cNvPr id="373" name="Google Shape;373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1143725" y="5352819"/>
            <a:ext cx="1994841" cy="18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7"/>
          <p:cNvSpPr txBox="1">
            <a:spLocks noGrp="1"/>
          </p:cNvSpPr>
          <p:nvPr>
            <p:ph type="subTitle" idx="7"/>
          </p:nvPr>
        </p:nvSpPr>
        <p:spPr>
          <a:xfrm>
            <a:off x="1359378" y="782675"/>
            <a:ext cx="32205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5" name="Google Shape;375;p27"/>
          <p:cNvSpPr txBox="1">
            <a:spLocks noGrp="1"/>
          </p:cNvSpPr>
          <p:nvPr>
            <p:ph type="subTitle" idx="8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7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одзаголовок и 4 вертикальных пункта">
  <p:cSld name="BLANK_1_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8"/>
          <p:cNvSpPr txBox="1">
            <a:spLocks noGrp="1"/>
          </p:cNvSpPr>
          <p:nvPr>
            <p:ph type="subTitle" idx="1"/>
          </p:nvPr>
        </p:nvSpPr>
        <p:spPr>
          <a:xfrm>
            <a:off x="5811375" y="5591775"/>
            <a:ext cx="3982500" cy="821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79" name="Google Shape;379;p28"/>
          <p:cNvSpPr txBox="1">
            <a:spLocks noGrp="1"/>
          </p:cNvSpPr>
          <p:nvPr>
            <p:ph type="subTitle" idx="2"/>
          </p:nvPr>
        </p:nvSpPr>
        <p:spPr>
          <a:xfrm>
            <a:off x="5811375" y="4044591"/>
            <a:ext cx="3982500" cy="821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80" name="Google Shape;380;p28"/>
          <p:cNvSpPr txBox="1">
            <a:spLocks noGrp="1"/>
          </p:cNvSpPr>
          <p:nvPr>
            <p:ph type="subTitle" idx="3"/>
          </p:nvPr>
        </p:nvSpPr>
        <p:spPr>
          <a:xfrm>
            <a:off x="5811375" y="2484000"/>
            <a:ext cx="3982500" cy="821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pic>
        <p:nvPicPr>
          <p:cNvPr id="381" name="Google Shape;38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8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3" name="Google Shape;3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9450" y="879376"/>
            <a:ext cx="821100" cy="8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9450" y="2440024"/>
            <a:ext cx="821100" cy="821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9450" y="4000693"/>
            <a:ext cx="821099" cy="82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89450" y="5562648"/>
            <a:ext cx="821100" cy="821079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8"/>
          <p:cNvSpPr txBox="1">
            <a:spLocks noGrp="1"/>
          </p:cNvSpPr>
          <p:nvPr>
            <p:ph type="subTitle" idx="4"/>
          </p:nvPr>
        </p:nvSpPr>
        <p:spPr>
          <a:xfrm>
            <a:off x="5811375" y="907696"/>
            <a:ext cx="3982500" cy="821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89" name="Google Shape;389;p28"/>
          <p:cNvSpPr txBox="1">
            <a:spLocks noGrp="1"/>
          </p:cNvSpPr>
          <p:nvPr>
            <p:ph type="subTitle" idx="5"/>
          </p:nvPr>
        </p:nvSpPr>
        <p:spPr>
          <a:xfrm>
            <a:off x="1359378" y="782675"/>
            <a:ext cx="32520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0" name="Google Shape;390;p28"/>
          <p:cNvSpPr txBox="1">
            <a:spLocks noGrp="1"/>
          </p:cNvSpPr>
          <p:nvPr>
            <p:ph type="subTitle" idx="6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28"/>
          <p:cNvSpPr txBox="1">
            <a:spLocks noGrp="1"/>
          </p:cNvSpPr>
          <p:nvPr>
            <p:ph type="subTitle" idx="7"/>
          </p:nvPr>
        </p:nvSpPr>
        <p:spPr>
          <a:xfrm>
            <a:off x="1363764" y="2315175"/>
            <a:ext cx="3032400" cy="821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8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393" name="Google Shape;393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1363776" y="4682824"/>
            <a:ext cx="2408125" cy="224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одзаголовок и 3 вертикальных пункта">
  <p:cSld name="BLANK_1_1_1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Google Shape;395;p29"/>
          <p:cNvCxnSpPr/>
          <p:nvPr/>
        </p:nvCxnSpPr>
        <p:spPr>
          <a:xfrm>
            <a:off x="5771950" y="5048316"/>
            <a:ext cx="4093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6" name="Google Shape;396;p29"/>
          <p:cNvSpPr txBox="1">
            <a:spLocks noGrp="1"/>
          </p:cNvSpPr>
          <p:nvPr>
            <p:ph type="subTitle" idx="1"/>
          </p:nvPr>
        </p:nvSpPr>
        <p:spPr>
          <a:xfrm>
            <a:off x="5811375" y="4577991"/>
            <a:ext cx="3982500" cy="821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cxnSp>
        <p:nvCxnSpPr>
          <p:cNvPr id="397" name="Google Shape;397;p29"/>
          <p:cNvCxnSpPr/>
          <p:nvPr/>
        </p:nvCxnSpPr>
        <p:spPr>
          <a:xfrm>
            <a:off x="5771950" y="3182930"/>
            <a:ext cx="4093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8" name="Google Shape;398;p29"/>
          <p:cNvSpPr txBox="1">
            <a:spLocks noGrp="1"/>
          </p:cNvSpPr>
          <p:nvPr>
            <p:ph type="subTitle" idx="2"/>
          </p:nvPr>
        </p:nvSpPr>
        <p:spPr>
          <a:xfrm>
            <a:off x="5811375" y="2712605"/>
            <a:ext cx="3982500" cy="821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cxnSp>
        <p:nvCxnSpPr>
          <p:cNvPr id="399" name="Google Shape;399;p29"/>
          <p:cNvCxnSpPr/>
          <p:nvPr/>
        </p:nvCxnSpPr>
        <p:spPr>
          <a:xfrm>
            <a:off x="5771950" y="1378021"/>
            <a:ext cx="4093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0" name="Google Shape;40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9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2" name="Google Shape;4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6550" y="879375"/>
            <a:ext cx="964000" cy="9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6550" y="2711633"/>
            <a:ext cx="964000" cy="96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6550" y="4543915"/>
            <a:ext cx="963999" cy="96553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9"/>
          <p:cNvSpPr txBox="1">
            <a:spLocks noGrp="1"/>
          </p:cNvSpPr>
          <p:nvPr>
            <p:ph type="subTitle" idx="3"/>
          </p:nvPr>
        </p:nvSpPr>
        <p:spPr>
          <a:xfrm>
            <a:off x="5811375" y="907696"/>
            <a:ext cx="3982500" cy="821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07" name="Google Shape;407;p29"/>
          <p:cNvSpPr txBox="1">
            <a:spLocks noGrp="1"/>
          </p:cNvSpPr>
          <p:nvPr>
            <p:ph type="subTitle" idx="4"/>
          </p:nvPr>
        </p:nvSpPr>
        <p:spPr>
          <a:xfrm>
            <a:off x="1359378" y="782675"/>
            <a:ext cx="3253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8" name="Google Shape;408;p29"/>
          <p:cNvSpPr txBox="1">
            <a:spLocks noGrp="1"/>
          </p:cNvSpPr>
          <p:nvPr>
            <p:ph type="subTitle" idx="5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9"/>
          <p:cNvSpPr txBox="1">
            <a:spLocks noGrp="1"/>
          </p:cNvSpPr>
          <p:nvPr>
            <p:ph type="subTitle" idx="6"/>
          </p:nvPr>
        </p:nvSpPr>
        <p:spPr>
          <a:xfrm>
            <a:off x="1363764" y="2315175"/>
            <a:ext cx="3032400" cy="821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pic>
        <p:nvPicPr>
          <p:cNvPr id="410" name="Google Shape;410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143725" y="5352819"/>
            <a:ext cx="1994841" cy="18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9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ольшая цифра в круге">
  <p:cSld name="BLANK_1_1_1_1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14310" y="5531075"/>
            <a:ext cx="2101374" cy="2028913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0"/>
          <p:cNvSpPr/>
          <p:nvPr/>
        </p:nvSpPr>
        <p:spPr>
          <a:xfrm>
            <a:off x="1499175" y="2247450"/>
            <a:ext cx="3827100" cy="38271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5" name="Google Shape;41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0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7" name="Google Shape;41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0"/>
          <p:cNvSpPr txBox="1">
            <a:spLocks noGrp="1"/>
          </p:cNvSpPr>
          <p:nvPr>
            <p:ph type="subTitle" idx="1"/>
          </p:nvPr>
        </p:nvSpPr>
        <p:spPr>
          <a:xfrm>
            <a:off x="5630825" y="3750450"/>
            <a:ext cx="30324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30"/>
          <p:cNvSpPr txBox="1">
            <a:spLocks noGrp="1"/>
          </p:cNvSpPr>
          <p:nvPr>
            <p:ph type="subTitle" idx="2"/>
          </p:nvPr>
        </p:nvSpPr>
        <p:spPr>
          <a:xfrm>
            <a:off x="1948100" y="2500125"/>
            <a:ext cx="3252600" cy="2601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0"/>
              <a:buFont typeface="Montserrat"/>
              <a:buNone/>
              <a:defRPr sz="20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pic>
        <p:nvPicPr>
          <p:cNvPr id="420" name="Google Shape;42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87310" y="561300"/>
            <a:ext cx="1828375" cy="2411901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0"/>
          <p:cNvSpPr txBox="1">
            <a:spLocks noGrp="1"/>
          </p:cNvSpPr>
          <p:nvPr>
            <p:ph type="subTitle" idx="3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2" name="Google Shape;422;p30"/>
          <p:cNvSpPr txBox="1">
            <a:spLocks noGrp="1"/>
          </p:cNvSpPr>
          <p:nvPr>
            <p:ph type="subTitle" idx="4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30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3">
  <p:cSld name="TITLE_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1333450" y="1427300"/>
            <a:ext cx="3533100" cy="2023200"/>
          </a:xfrm>
          <a:prstGeom prst="rect">
            <a:avLst/>
          </a:prstGeom>
        </p:spPr>
        <p:txBody>
          <a:bodyPr spcFirstLastPara="1" wrap="square" lIns="116775" tIns="116775" rIns="116775" bIns="11677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1329375" y="3695100"/>
            <a:ext cx="33315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9329475" y="6733047"/>
            <a:ext cx="6480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125" y="561300"/>
            <a:ext cx="466550" cy="699869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>
            <a:spLocks noGrp="1"/>
          </p:cNvSpPr>
          <p:nvPr>
            <p:ph type="subTitle" idx="2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ubTitle" idx="3"/>
          </p:nvPr>
        </p:nvSpPr>
        <p:spPr>
          <a:xfrm>
            <a:off x="1329375" y="6770756"/>
            <a:ext cx="43968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5834600" y="561300"/>
            <a:ext cx="4965300" cy="6998700"/>
          </a:xfrm>
          <a:prstGeom prst="rect">
            <a:avLst/>
          </a:prstGeom>
          <a:solidFill>
            <a:srgbClr val="C7E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Google Shape;4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0875" y="4087321"/>
            <a:ext cx="6291425" cy="3472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43902" y="864425"/>
            <a:ext cx="2195325" cy="455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  <p15:guide id="2" pos="6227">
          <p15:clr>
            <a:srgbClr val="FA7B17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ольшая цифра">
  <p:cSld name="BLANK_1_1_1_1_1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287794" y="5579715"/>
            <a:ext cx="2540325" cy="199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1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8" name="Google Shape;42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1"/>
          <p:cNvSpPr txBox="1">
            <a:spLocks noGrp="1"/>
          </p:cNvSpPr>
          <p:nvPr>
            <p:ph type="subTitle" idx="1"/>
          </p:nvPr>
        </p:nvSpPr>
        <p:spPr>
          <a:xfrm>
            <a:off x="1353951" y="4769950"/>
            <a:ext cx="67641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31"/>
          <p:cNvSpPr txBox="1">
            <a:spLocks noGrp="1"/>
          </p:cNvSpPr>
          <p:nvPr>
            <p:ph type="subTitle" idx="2"/>
          </p:nvPr>
        </p:nvSpPr>
        <p:spPr>
          <a:xfrm>
            <a:off x="1261250" y="1894313"/>
            <a:ext cx="8058900" cy="2601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Font typeface="Montserrat"/>
              <a:buNone/>
              <a:defRPr sz="20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431" name="Google Shape;431;p31"/>
          <p:cNvSpPr txBox="1">
            <a:spLocks noGrp="1"/>
          </p:cNvSpPr>
          <p:nvPr>
            <p:ph type="subTitle" idx="3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2" name="Google Shape;432;p31"/>
          <p:cNvSpPr txBox="1">
            <a:spLocks noGrp="1"/>
          </p:cNvSpPr>
          <p:nvPr>
            <p:ph type="subTitle" idx="4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31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  <p15:guide id="2" pos="936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ост из точки А в точку Б">
  <p:cSld name="BLANK_1_1_1_1_1_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2"/>
          <p:cNvSpPr/>
          <p:nvPr/>
        </p:nvSpPr>
        <p:spPr>
          <a:xfrm>
            <a:off x="6817500" y="0"/>
            <a:ext cx="39825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775" tIns="116775" rIns="116775" bIns="116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6" name="Google Shape;436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2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8" name="Google Shape;43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5200" y="4031157"/>
            <a:ext cx="4379399" cy="241852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2"/>
          <p:cNvSpPr txBox="1">
            <a:spLocks noGrp="1"/>
          </p:cNvSpPr>
          <p:nvPr>
            <p:ph type="subTitle" idx="1"/>
          </p:nvPr>
        </p:nvSpPr>
        <p:spPr>
          <a:xfrm>
            <a:off x="1364973" y="6499475"/>
            <a:ext cx="13500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41" name="Google Shape;441;p32"/>
          <p:cNvSpPr txBox="1">
            <a:spLocks noGrp="1"/>
          </p:cNvSpPr>
          <p:nvPr>
            <p:ph type="subTitle" idx="2"/>
          </p:nvPr>
        </p:nvSpPr>
        <p:spPr>
          <a:xfrm>
            <a:off x="1371748" y="1316672"/>
            <a:ext cx="3982500" cy="821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32"/>
          <p:cNvSpPr txBox="1">
            <a:spLocks noGrp="1"/>
          </p:cNvSpPr>
          <p:nvPr>
            <p:ph type="subTitle" idx="3"/>
          </p:nvPr>
        </p:nvSpPr>
        <p:spPr>
          <a:xfrm>
            <a:off x="1359375" y="782676"/>
            <a:ext cx="7228800" cy="707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3" name="Google Shape;443;p32"/>
          <p:cNvSpPr txBox="1">
            <a:spLocks noGrp="1"/>
          </p:cNvSpPr>
          <p:nvPr>
            <p:ph type="subTitle" idx="4"/>
          </p:nvPr>
        </p:nvSpPr>
        <p:spPr>
          <a:xfrm>
            <a:off x="7125200" y="1337675"/>
            <a:ext cx="2745000" cy="51618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44" name="Google Shape;444;p32"/>
          <p:cNvSpPr txBox="1">
            <a:spLocks noGrp="1"/>
          </p:cNvSpPr>
          <p:nvPr>
            <p:ph type="subTitle" idx="5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32"/>
          <p:cNvSpPr txBox="1">
            <a:spLocks noGrp="1"/>
          </p:cNvSpPr>
          <p:nvPr>
            <p:ph type="subTitle" idx="6"/>
          </p:nvPr>
        </p:nvSpPr>
        <p:spPr>
          <a:xfrm>
            <a:off x="4059850" y="3217400"/>
            <a:ext cx="13500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46" name="Google Shape;446;p32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  <p15:guide id="2" pos="936">
          <p15:clr>
            <a:srgbClr val="FA7B17"/>
          </p15:clr>
        </p15:guide>
        <p15:guide id="3" pos="3675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с графиком">
  <p:cSld name="BLANK_1_1_1_1_1_1_2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3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0" name="Google Shape;4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3"/>
          <p:cNvSpPr txBox="1">
            <a:spLocks noGrp="1"/>
          </p:cNvSpPr>
          <p:nvPr>
            <p:ph type="subTitle" idx="1"/>
          </p:nvPr>
        </p:nvSpPr>
        <p:spPr>
          <a:xfrm>
            <a:off x="1371748" y="1316672"/>
            <a:ext cx="3982500" cy="821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33"/>
          <p:cNvSpPr txBox="1">
            <a:spLocks noGrp="1"/>
          </p:cNvSpPr>
          <p:nvPr>
            <p:ph type="subTitle" idx="2"/>
          </p:nvPr>
        </p:nvSpPr>
        <p:spPr>
          <a:xfrm>
            <a:off x="1359375" y="782676"/>
            <a:ext cx="7228800" cy="707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3" name="Google Shape;453;p33"/>
          <p:cNvSpPr txBox="1">
            <a:spLocks noGrp="1"/>
          </p:cNvSpPr>
          <p:nvPr>
            <p:ph type="subTitle" idx="3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33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  <p15:guide id="2" pos="936">
          <p15:clr>
            <a:srgbClr val="FA7B17"/>
          </p15:clr>
        </p15:guide>
        <p15:guide id="3" pos="3675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пунктов вертикально">
  <p:cSld name="BLANK_1_1_1_1_1_1_1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6" name="Google Shape;456;p34"/>
          <p:cNvCxnSpPr/>
          <p:nvPr/>
        </p:nvCxnSpPr>
        <p:spPr>
          <a:xfrm rot="10800000">
            <a:off x="5442650" y="1584175"/>
            <a:ext cx="15600" cy="5395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457" name="Google Shape;457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4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9" name="Google Shape;4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85" y="6760435"/>
            <a:ext cx="10897215" cy="8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4"/>
          <p:cNvSpPr txBox="1">
            <a:spLocks noGrp="1"/>
          </p:cNvSpPr>
          <p:nvPr>
            <p:ph type="subTitle" idx="1"/>
          </p:nvPr>
        </p:nvSpPr>
        <p:spPr>
          <a:xfrm>
            <a:off x="5944525" y="1431350"/>
            <a:ext cx="30324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62" name="Google Shape;462;p34"/>
          <p:cNvSpPr txBox="1">
            <a:spLocks noGrp="1"/>
          </p:cNvSpPr>
          <p:nvPr>
            <p:ph type="subTitle" idx="2"/>
          </p:nvPr>
        </p:nvSpPr>
        <p:spPr>
          <a:xfrm>
            <a:off x="1916675" y="2493642"/>
            <a:ext cx="30324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63" name="Google Shape;463;p34"/>
          <p:cNvSpPr txBox="1">
            <a:spLocks noGrp="1"/>
          </p:cNvSpPr>
          <p:nvPr>
            <p:ph type="subTitle" idx="3"/>
          </p:nvPr>
        </p:nvSpPr>
        <p:spPr>
          <a:xfrm>
            <a:off x="1916675" y="4622522"/>
            <a:ext cx="30324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64" name="Google Shape;464;p34"/>
          <p:cNvSpPr txBox="1">
            <a:spLocks noGrp="1"/>
          </p:cNvSpPr>
          <p:nvPr>
            <p:ph type="subTitle" idx="4"/>
          </p:nvPr>
        </p:nvSpPr>
        <p:spPr>
          <a:xfrm>
            <a:off x="5944525" y="3573315"/>
            <a:ext cx="30324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65" name="Google Shape;465;p34"/>
          <p:cNvSpPr txBox="1">
            <a:spLocks noGrp="1"/>
          </p:cNvSpPr>
          <p:nvPr>
            <p:ph type="subTitle" idx="5"/>
          </p:nvPr>
        </p:nvSpPr>
        <p:spPr>
          <a:xfrm>
            <a:off x="5944525" y="5683900"/>
            <a:ext cx="30324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pic>
        <p:nvPicPr>
          <p:cNvPr id="466" name="Google Shape;46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6738" y="1509920"/>
            <a:ext cx="480075" cy="48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6750" y="2582875"/>
            <a:ext cx="480075" cy="4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06763" y="3645488"/>
            <a:ext cx="480075" cy="4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06750" y="4708125"/>
            <a:ext cx="480075" cy="4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06750" y="5772438"/>
            <a:ext cx="480075" cy="48007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34"/>
          <p:cNvSpPr txBox="1">
            <a:spLocks noGrp="1"/>
          </p:cNvSpPr>
          <p:nvPr>
            <p:ph type="subTitle" idx="6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2" name="Google Shape;472;p34"/>
          <p:cNvSpPr txBox="1">
            <a:spLocks noGrp="1"/>
          </p:cNvSpPr>
          <p:nvPr>
            <p:ph type="subTitle" idx="7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34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пунктов вертикально">
  <p:cSld name="BLANK_1_1_1_1_1_1_1_2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5" name="Google Shape;475;p35"/>
          <p:cNvCxnSpPr/>
          <p:nvPr/>
        </p:nvCxnSpPr>
        <p:spPr>
          <a:xfrm rot="10800000">
            <a:off x="5442650" y="1584175"/>
            <a:ext cx="15600" cy="5395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476" name="Google Shape;47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685" y="6760435"/>
            <a:ext cx="10897215" cy="8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5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9" name="Google Shape;47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5"/>
          <p:cNvSpPr txBox="1">
            <a:spLocks noGrp="1"/>
          </p:cNvSpPr>
          <p:nvPr>
            <p:ph type="subTitle" idx="1"/>
          </p:nvPr>
        </p:nvSpPr>
        <p:spPr>
          <a:xfrm>
            <a:off x="5944525" y="1431350"/>
            <a:ext cx="30324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81" name="Google Shape;481;p35"/>
          <p:cNvSpPr txBox="1">
            <a:spLocks noGrp="1"/>
          </p:cNvSpPr>
          <p:nvPr>
            <p:ph type="subTitle" idx="2"/>
          </p:nvPr>
        </p:nvSpPr>
        <p:spPr>
          <a:xfrm>
            <a:off x="1916675" y="2289742"/>
            <a:ext cx="30324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82" name="Google Shape;482;p35"/>
          <p:cNvSpPr txBox="1">
            <a:spLocks noGrp="1"/>
          </p:cNvSpPr>
          <p:nvPr>
            <p:ph type="subTitle" idx="3"/>
          </p:nvPr>
        </p:nvSpPr>
        <p:spPr>
          <a:xfrm>
            <a:off x="1916675" y="3968091"/>
            <a:ext cx="30324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83" name="Google Shape;483;p35"/>
          <p:cNvSpPr txBox="1">
            <a:spLocks noGrp="1"/>
          </p:cNvSpPr>
          <p:nvPr>
            <p:ph type="subTitle" idx="4"/>
          </p:nvPr>
        </p:nvSpPr>
        <p:spPr>
          <a:xfrm>
            <a:off x="5944525" y="3176631"/>
            <a:ext cx="30324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84" name="Google Shape;484;p35"/>
          <p:cNvSpPr txBox="1">
            <a:spLocks noGrp="1"/>
          </p:cNvSpPr>
          <p:nvPr>
            <p:ph type="subTitle" idx="5"/>
          </p:nvPr>
        </p:nvSpPr>
        <p:spPr>
          <a:xfrm>
            <a:off x="5944525" y="4845700"/>
            <a:ext cx="30324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85" name="Google Shape;485;p35"/>
          <p:cNvSpPr txBox="1">
            <a:spLocks noGrp="1"/>
          </p:cNvSpPr>
          <p:nvPr>
            <p:ph type="subTitle" idx="6"/>
          </p:nvPr>
        </p:nvSpPr>
        <p:spPr>
          <a:xfrm>
            <a:off x="1916625" y="5721213"/>
            <a:ext cx="30324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pic>
        <p:nvPicPr>
          <p:cNvPr id="486" name="Google Shape;48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6725" y="1509895"/>
            <a:ext cx="480075" cy="48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6750" y="2369488"/>
            <a:ext cx="480075" cy="4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06763" y="3226088"/>
            <a:ext cx="480075" cy="4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06750" y="4081175"/>
            <a:ext cx="480075" cy="4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06750" y="4935488"/>
            <a:ext cx="480075" cy="4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06725" y="5789825"/>
            <a:ext cx="480075" cy="48007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5"/>
          <p:cNvSpPr txBox="1">
            <a:spLocks noGrp="1"/>
          </p:cNvSpPr>
          <p:nvPr>
            <p:ph type="subTitle" idx="7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3" name="Google Shape;493;p35"/>
          <p:cNvSpPr txBox="1">
            <a:spLocks noGrp="1"/>
          </p:cNvSpPr>
          <p:nvPr>
            <p:ph type="subTitle" idx="8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35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пункта вертикально">
  <p:cSld name="BLANK_1_1_1_1_1_1_1_1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6" name="Google Shape;496;p36"/>
          <p:cNvCxnSpPr/>
          <p:nvPr/>
        </p:nvCxnSpPr>
        <p:spPr>
          <a:xfrm rot="10800000">
            <a:off x="5442650" y="1584175"/>
            <a:ext cx="15600" cy="5395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497" name="Google Shape;49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685" y="6760435"/>
            <a:ext cx="10897215" cy="8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36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0" name="Google Shape;50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36"/>
          <p:cNvSpPr txBox="1">
            <a:spLocks noGrp="1"/>
          </p:cNvSpPr>
          <p:nvPr>
            <p:ph type="subTitle" idx="1"/>
          </p:nvPr>
        </p:nvSpPr>
        <p:spPr>
          <a:xfrm>
            <a:off x="5944525" y="1431350"/>
            <a:ext cx="30324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2" name="Google Shape;502;p36"/>
          <p:cNvSpPr txBox="1">
            <a:spLocks noGrp="1"/>
          </p:cNvSpPr>
          <p:nvPr>
            <p:ph type="subTitle" idx="2"/>
          </p:nvPr>
        </p:nvSpPr>
        <p:spPr>
          <a:xfrm>
            <a:off x="1916675" y="2847719"/>
            <a:ext cx="30324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3" name="Google Shape;503;p36"/>
          <p:cNvSpPr txBox="1">
            <a:spLocks noGrp="1"/>
          </p:cNvSpPr>
          <p:nvPr>
            <p:ph type="subTitle" idx="3"/>
          </p:nvPr>
        </p:nvSpPr>
        <p:spPr>
          <a:xfrm>
            <a:off x="1916675" y="5675861"/>
            <a:ext cx="30324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4" name="Google Shape;504;p36"/>
          <p:cNvSpPr txBox="1">
            <a:spLocks noGrp="1"/>
          </p:cNvSpPr>
          <p:nvPr>
            <p:ph type="subTitle" idx="4"/>
          </p:nvPr>
        </p:nvSpPr>
        <p:spPr>
          <a:xfrm>
            <a:off x="5944525" y="4321854"/>
            <a:ext cx="30324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pic>
        <p:nvPicPr>
          <p:cNvPr id="505" name="Google Shape;50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4913" y="1509920"/>
            <a:ext cx="480075" cy="48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8588" y="2935513"/>
            <a:ext cx="480075" cy="4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04913" y="4361138"/>
            <a:ext cx="480075" cy="4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04925" y="5789825"/>
            <a:ext cx="480075" cy="480075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36"/>
          <p:cNvSpPr txBox="1">
            <a:spLocks noGrp="1"/>
          </p:cNvSpPr>
          <p:nvPr>
            <p:ph type="subTitle" idx="5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0" name="Google Shape;510;p36"/>
          <p:cNvSpPr txBox="1">
            <a:spLocks noGrp="1"/>
          </p:cNvSpPr>
          <p:nvPr>
            <p:ph type="subTitle" idx="6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36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ный фон, круглое фото и текст в круге">
  <p:cSld name="BLANK_1_1_1_1_1_1_1_1_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7"/>
          <p:cNvSpPr/>
          <p:nvPr/>
        </p:nvSpPr>
        <p:spPr>
          <a:xfrm>
            <a:off x="-109800" y="564650"/>
            <a:ext cx="10979400" cy="7120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7"/>
          <p:cNvSpPr/>
          <p:nvPr/>
        </p:nvSpPr>
        <p:spPr>
          <a:xfrm>
            <a:off x="4893625" y="-1490050"/>
            <a:ext cx="6336600" cy="633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7"/>
          <p:cNvSpPr>
            <a:spLocks noGrp="1"/>
          </p:cNvSpPr>
          <p:nvPr>
            <p:ph type="pic" idx="2"/>
          </p:nvPr>
        </p:nvSpPr>
        <p:spPr>
          <a:xfrm>
            <a:off x="4892125" y="-1491550"/>
            <a:ext cx="6339600" cy="6339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16" name="Google Shape;516;p37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7" name="Google Shape;51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29912" y="3197700"/>
            <a:ext cx="5724875" cy="572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37"/>
          <p:cNvSpPr txBox="1">
            <a:spLocks noGrp="1"/>
          </p:cNvSpPr>
          <p:nvPr>
            <p:ph type="subTitle" idx="1"/>
          </p:nvPr>
        </p:nvSpPr>
        <p:spPr>
          <a:xfrm>
            <a:off x="794818" y="1284600"/>
            <a:ext cx="35028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0" name="Google Shape;520;p37"/>
          <p:cNvSpPr txBox="1">
            <a:spLocks noGrp="1"/>
          </p:cNvSpPr>
          <p:nvPr>
            <p:ph type="subTitle" idx="3"/>
          </p:nvPr>
        </p:nvSpPr>
        <p:spPr>
          <a:xfrm>
            <a:off x="788923" y="5108300"/>
            <a:ext cx="52731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SemiBold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521" name="Google Shape;52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4050" y="5108300"/>
            <a:ext cx="1160624" cy="1160624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37"/>
          <p:cNvSpPr txBox="1">
            <a:spLocks noGrp="1"/>
          </p:cNvSpPr>
          <p:nvPr>
            <p:ph type="subTitle" idx="4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37"/>
          <p:cNvSpPr txBox="1">
            <a:spLocks noGrp="1"/>
          </p:cNvSpPr>
          <p:nvPr>
            <p:ph type="sldNum" idx="12"/>
          </p:nvPr>
        </p:nvSpPr>
        <p:spPr>
          <a:xfrm>
            <a:off x="10106438" y="6981408"/>
            <a:ext cx="648000" cy="5787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ный фон и 2 круглых фото">
  <p:cSld name="BLANK_1_1_1_1_1_1_1_1_1_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8"/>
          <p:cNvSpPr/>
          <p:nvPr/>
        </p:nvSpPr>
        <p:spPr>
          <a:xfrm>
            <a:off x="-109800" y="564650"/>
            <a:ext cx="10979400" cy="7120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8"/>
          <p:cNvSpPr/>
          <p:nvPr/>
        </p:nvSpPr>
        <p:spPr>
          <a:xfrm>
            <a:off x="4893625" y="-1490050"/>
            <a:ext cx="6336600" cy="633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8"/>
          <p:cNvSpPr>
            <a:spLocks noGrp="1"/>
          </p:cNvSpPr>
          <p:nvPr>
            <p:ph type="pic" idx="2"/>
          </p:nvPr>
        </p:nvSpPr>
        <p:spPr>
          <a:xfrm>
            <a:off x="4892125" y="-1491550"/>
            <a:ext cx="6339600" cy="6339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28" name="Google Shape;528;p38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9" name="Google Shape;529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8"/>
          <p:cNvSpPr txBox="1">
            <a:spLocks noGrp="1"/>
          </p:cNvSpPr>
          <p:nvPr>
            <p:ph type="subTitle" idx="1"/>
          </p:nvPr>
        </p:nvSpPr>
        <p:spPr>
          <a:xfrm>
            <a:off x="794818" y="1284600"/>
            <a:ext cx="35028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531" name="Google Shape;5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4050" y="5108300"/>
            <a:ext cx="1160624" cy="1160624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8"/>
          <p:cNvSpPr/>
          <p:nvPr/>
        </p:nvSpPr>
        <p:spPr>
          <a:xfrm>
            <a:off x="-1239100" y="3905475"/>
            <a:ext cx="4846500" cy="4846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8"/>
          <p:cNvSpPr txBox="1">
            <a:spLocks noGrp="1"/>
          </p:cNvSpPr>
          <p:nvPr>
            <p:ph type="subTitle" idx="3"/>
          </p:nvPr>
        </p:nvSpPr>
        <p:spPr>
          <a:xfrm>
            <a:off x="794818" y="2320875"/>
            <a:ext cx="5273100" cy="1287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SemiBold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4" name="Google Shape;534;p38"/>
          <p:cNvSpPr txBox="1">
            <a:spLocks noGrp="1"/>
          </p:cNvSpPr>
          <p:nvPr>
            <p:ph type="subTitle" idx="4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38"/>
          <p:cNvSpPr>
            <a:spLocks noGrp="1"/>
          </p:cNvSpPr>
          <p:nvPr>
            <p:ph type="pic" idx="5"/>
          </p:nvPr>
        </p:nvSpPr>
        <p:spPr>
          <a:xfrm>
            <a:off x="-1239100" y="3905475"/>
            <a:ext cx="4846500" cy="4846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36" name="Google Shape;536;p38"/>
          <p:cNvSpPr txBox="1">
            <a:spLocks noGrp="1"/>
          </p:cNvSpPr>
          <p:nvPr>
            <p:ph type="sldNum" idx="12"/>
          </p:nvPr>
        </p:nvSpPr>
        <p:spPr>
          <a:xfrm>
            <a:off x="10106438" y="6981408"/>
            <a:ext cx="648000" cy="5787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одзаголовок и фото на плашке">
  <p:cSld name="BLANK_1_1_1_1_1_1_1_1_1_1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9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9" name="Google Shape;539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39"/>
          <p:cNvSpPr/>
          <p:nvPr/>
        </p:nvSpPr>
        <p:spPr>
          <a:xfrm>
            <a:off x="927625" y="4093700"/>
            <a:ext cx="5238600" cy="34662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9"/>
          <p:cNvSpPr/>
          <p:nvPr/>
        </p:nvSpPr>
        <p:spPr>
          <a:xfrm>
            <a:off x="9870100" y="563031"/>
            <a:ext cx="930000" cy="34662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9"/>
          <p:cNvSpPr txBox="1">
            <a:spLocks noGrp="1"/>
          </p:cNvSpPr>
          <p:nvPr>
            <p:ph type="subTitle" idx="1"/>
          </p:nvPr>
        </p:nvSpPr>
        <p:spPr>
          <a:xfrm>
            <a:off x="6402462" y="932725"/>
            <a:ext cx="3228000" cy="1686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3" name="Google Shape;543;p39"/>
          <p:cNvSpPr txBox="1">
            <a:spLocks noGrp="1"/>
          </p:cNvSpPr>
          <p:nvPr>
            <p:ph type="subTitle" idx="2"/>
          </p:nvPr>
        </p:nvSpPr>
        <p:spPr>
          <a:xfrm>
            <a:off x="6383587" y="2511900"/>
            <a:ext cx="3228000" cy="45528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39"/>
          <p:cNvSpPr txBox="1">
            <a:spLocks noGrp="1"/>
          </p:cNvSpPr>
          <p:nvPr>
            <p:ph type="subTitle" idx="3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39"/>
          <p:cNvSpPr>
            <a:spLocks noGrp="1"/>
          </p:cNvSpPr>
          <p:nvPr>
            <p:ph type="pic" idx="4"/>
          </p:nvPr>
        </p:nvSpPr>
        <p:spPr>
          <a:xfrm>
            <a:off x="1437325" y="563025"/>
            <a:ext cx="4219200" cy="4993800"/>
          </a:xfrm>
          <a:prstGeom prst="rect">
            <a:avLst/>
          </a:prstGeom>
          <a:noFill/>
          <a:ln>
            <a:noFill/>
          </a:ln>
        </p:spPr>
      </p:sp>
      <p:sp>
        <p:nvSpPr>
          <p:cNvPr id="546" name="Google Shape;546;p39"/>
          <p:cNvSpPr txBox="1">
            <a:spLocks noGrp="1"/>
          </p:cNvSpPr>
          <p:nvPr>
            <p:ph type="sldNum" idx="12"/>
          </p:nvPr>
        </p:nvSpPr>
        <p:spPr>
          <a:xfrm>
            <a:off x="10106438" y="6981408"/>
            <a:ext cx="648000" cy="5787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одзаголовок, текст и 3 мысли">
  <p:cSld name="BLANK_1_1_1_1_1_1_1_1_1_1_1_1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0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9" name="Google Shape;549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0"/>
          <p:cNvSpPr/>
          <p:nvPr/>
        </p:nvSpPr>
        <p:spPr>
          <a:xfrm>
            <a:off x="927621" y="3811375"/>
            <a:ext cx="2868000" cy="37488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CCCCFF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0"/>
          <p:cNvSpPr txBox="1">
            <a:spLocks noGrp="1"/>
          </p:cNvSpPr>
          <p:nvPr>
            <p:ph type="subTitle" idx="1"/>
          </p:nvPr>
        </p:nvSpPr>
        <p:spPr>
          <a:xfrm>
            <a:off x="1092771" y="5301400"/>
            <a:ext cx="2530500" cy="20610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52" name="Google Shape;552;p40"/>
          <p:cNvSpPr/>
          <p:nvPr/>
        </p:nvSpPr>
        <p:spPr>
          <a:xfrm>
            <a:off x="3967129" y="3811375"/>
            <a:ext cx="2868000" cy="37488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CCCCFF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0"/>
          <p:cNvSpPr txBox="1">
            <a:spLocks noGrp="1"/>
          </p:cNvSpPr>
          <p:nvPr>
            <p:ph type="subTitle" idx="2"/>
          </p:nvPr>
        </p:nvSpPr>
        <p:spPr>
          <a:xfrm>
            <a:off x="4132279" y="5301400"/>
            <a:ext cx="2530500" cy="20610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54" name="Google Shape;554;p40"/>
          <p:cNvSpPr/>
          <p:nvPr/>
        </p:nvSpPr>
        <p:spPr>
          <a:xfrm>
            <a:off x="6999800" y="3811375"/>
            <a:ext cx="2868000" cy="37488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CCCCFF"/>
              </a:gs>
            </a:gsLst>
            <a:lin ang="5400012" scaled="0"/>
          </a:gra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0"/>
          <p:cNvSpPr txBox="1">
            <a:spLocks noGrp="1"/>
          </p:cNvSpPr>
          <p:nvPr>
            <p:ph type="subTitle" idx="3"/>
          </p:nvPr>
        </p:nvSpPr>
        <p:spPr>
          <a:xfrm>
            <a:off x="7164950" y="5301400"/>
            <a:ext cx="2530500" cy="20610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56" name="Google Shape;556;p40"/>
          <p:cNvSpPr/>
          <p:nvPr/>
        </p:nvSpPr>
        <p:spPr>
          <a:xfrm>
            <a:off x="5097500" y="564650"/>
            <a:ext cx="1736400" cy="65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0"/>
          <p:cNvSpPr txBox="1">
            <a:spLocks noGrp="1"/>
          </p:cNvSpPr>
          <p:nvPr>
            <p:ph type="subTitle" idx="4"/>
          </p:nvPr>
        </p:nvSpPr>
        <p:spPr>
          <a:xfrm>
            <a:off x="1092771" y="4030925"/>
            <a:ext cx="2530500" cy="7845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9pPr>
          </a:lstStyle>
          <a:p>
            <a:endParaRPr/>
          </a:p>
        </p:txBody>
      </p:sp>
      <p:sp>
        <p:nvSpPr>
          <p:cNvPr id="558" name="Google Shape;558;p40"/>
          <p:cNvSpPr txBox="1">
            <a:spLocks noGrp="1"/>
          </p:cNvSpPr>
          <p:nvPr>
            <p:ph type="subTitle" idx="5"/>
          </p:nvPr>
        </p:nvSpPr>
        <p:spPr>
          <a:xfrm>
            <a:off x="4132279" y="4030925"/>
            <a:ext cx="2530500" cy="7845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9pPr>
          </a:lstStyle>
          <a:p>
            <a:endParaRPr/>
          </a:p>
        </p:txBody>
      </p:sp>
      <p:sp>
        <p:nvSpPr>
          <p:cNvPr id="559" name="Google Shape;559;p40"/>
          <p:cNvSpPr txBox="1">
            <a:spLocks noGrp="1"/>
          </p:cNvSpPr>
          <p:nvPr>
            <p:ph type="subTitle" idx="6"/>
          </p:nvPr>
        </p:nvSpPr>
        <p:spPr>
          <a:xfrm>
            <a:off x="7164950" y="4030925"/>
            <a:ext cx="2530500" cy="7845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9pPr>
          </a:lstStyle>
          <a:p>
            <a:endParaRPr/>
          </a:p>
        </p:txBody>
      </p:sp>
      <p:sp>
        <p:nvSpPr>
          <p:cNvPr id="560" name="Google Shape;560;p40"/>
          <p:cNvSpPr txBox="1">
            <a:spLocks noGrp="1"/>
          </p:cNvSpPr>
          <p:nvPr>
            <p:ph type="subTitle" idx="7"/>
          </p:nvPr>
        </p:nvSpPr>
        <p:spPr>
          <a:xfrm>
            <a:off x="788683" y="1356225"/>
            <a:ext cx="59670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1" name="Google Shape;561;p40"/>
          <p:cNvSpPr txBox="1">
            <a:spLocks noGrp="1"/>
          </p:cNvSpPr>
          <p:nvPr>
            <p:ph type="subTitle" idx="8"/>
          </p:nvPr>
        </p:nvSpPr>
        <p:spPr>
          <a:xfrm>
            <a:off x="788683" y="1958225"/>
            <a:ext cx="5736300" cy="15240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40"/>
          <p:cNvSpPr txBox="1">
            <a:spLocks noGrp="1"/>
          </p:cNvSpPr>
          <p:nvPr>
            <p:ph type="subTitle" idx="9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40"/>
          <p:cNvSpPr>
            <a:spLocks noGrp="1"/>
          </p:cNvSpPr>
          <p:nvPr>
            <p:ph type="pic" idx="13"/>
          </p:nvPr>
        </p:nvSpPr>
        <p:spPr>
          <a:xfrm>
            <a:off x="6607600" y="564650"/>
            <a:ext cx="3262500" cy="29175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40"/>
          <p:cNvSpPr txBox="1">
            <a:spLocks noGrp="1"/>
          </p:cNvSpPr>
          <p:nvPr>
            <p:ph type="sldNum" idx="12"/>
          </p:nvPr>
        </p:nvSpPr>
        <p:spPr>
          <a:xfrm>
            <a:off x="10106438" y="6981408"/>
            <a:ext cx="648000" cy="5787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пункта с иконками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2210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Google Shape;4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 txBox="1">
            <a:spLocks noGrp="1"/>
          </p:cNvSpPr>
          <p:nvPr>
            <p:ph type="subTitle" idx="1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2"/>
          </p:nvPr>
        </p:nvSpPr>
        <p:spPr>
          <a:xfrm>
            <a:off x="1343696" y="4294464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3"/>
          </p:nvPr>
        </p:nvSpPr>
        <p:spPr>
          <a:xfrm>
            <a:off x="4432848" y="4294464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4"/>
          </p:nvPr>
        </p:nvSpPr>
        <p:spPr>
          <a:xfrm>
            <a:off x="7522000" y="4294464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5"/>
          </p:nvPr>
        </p:nvSpPr>
        <p:spPr>
          <a:xfrm>
            <a:off x="1343696" y="5037852"/>
            <a:ext cx="2522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6"/>
          </p:nvPr>
        </p:nvSpPr>
        <p:spPr>
          <a:xfrm>
            <a:off x="4400265" y="5037852"/>
            <a:ext cx="2522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7"/>
          </p:nvPr>
        </p:nvSpPr>
        <p:spPr>
          <a:xfrm>
            <a:off x="7521988" y="5037852"/>
            <a:ext cx="2522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cxnSp>
        <p:nvCxnSpPr>
          <p:cNvPr id="56" name="Google Shape;56;p5"/>
          <p:cNvCxnSpPr>
            <a:stCxn id="50" idx="3"/>
            <a:endCxn id="51" idx="1"/>
          </p:cNvCxnSpPr>
          <p:nvPr/>
        </p:nvCxnSpPr>
        <p:spPr>
          <a:xfrm>
            <a:off x="3866096" y="4713414"/>
            <a:ext cx="566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5"/>
          <p:cNvCxnSpPr/>
          <p:nvPr/>
        </p:nvCxnSpPr>
        <p:spPr>
          <a:xfrm>
            <a:off x="6970325" y="4713414"/>
            <a:ext cx="563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8;p5"/>
          <p:cNvSpPr txBox="1">
            <a:spLocks noGrp="1"/>
          </p:cNvSpPr>
          <p:nvPr>
            <p:ph type="subTitle" idx="8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  <p15:guide id="2" pos="936">
          <p15:clr>
            <a:srgbClr val="FA7B17"/>
          </p15:clr>
        </p15:guide>
        <p15:guide id="3" pos="6227">
          <p15:clr>
            <a:srgbClr val="FA7B17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фото на зеленом фоне">
  <p:cSld name="BLANK_1_1_1_1_1_1_1_1_1_1_1_1_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1"/>
          <p:cNvSpPr/>
          <p:nvPr/>
        </p:nvSpPr>
        <p:spPr>
          <a:xfrm>
            <a:off x="0" y="0"/>
            <a:ext cx="10800000" cy="5490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7" name="Google Shape;567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41"/>
          <p:cNvSpPr/>
          <p:nvPr/>
        </p:nvSpPr>
        <p:spPr>
          <a:xfrm>
            <a:off x="-15675" y="548975"/>
            <a:ext cx="10885200" cy="70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1"/>
          <p:cNvSpPr txBox="1">
            <a:spLocks noGrp="1"/>
          </p:cNvSpPr>
          <p:nvPr>
            <p:ph type="subTitle" idx="1"/>
          </p:nvPr>
        </p:nvSpPr>
        <p:spPr>
          <a:xfrm>
            <a:off x="6770675" y="3826324"/>
            <a:ext cx="3377400" cy="23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0" name="Google Shape;570;p41"/>
          <p:cNvSpPr>
            <a:spLocks noGrp="1"/>
          </p:cNvSpPr>
          <p:nvPr>
            <p:ph type="pic" idx="2"/>
          </p:nvPr>
        </p:nvSpPr>
        <p:spPr>
          <a:xfrm>
            <a:off x="921356" y="1924175"/>
            <a:ext cx="5554200" cy="4260600"/>
          </a:xfrm>
          <a:prstGeom prst="rect">
            <a:avLst/>
          </a:prstGeom>
          <a:noFill/>
          <a:ln>
            <a:noFill/>
          </a:ln>
        </p:spPr>
      </p:sp>
      <p:sp>
        <p:nvSpPr>
          <p:cNvPr id="571" name="Google Shape;571;p41"/>
          <p:cNvSpPr txBox="1">
            <a:spLocks noGrp="1"/>
          </p:cNvSpPr>
          <p:nvPr>
            <p:ph type="subTitle" idx="3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41"/>
          <p:cNvSpPr txBox="1">
            <a:spLocks noGrp="1"/>
          </p:cNvSpPr>
          <p:nvPr>
            <p:ph type="subTitle" idx="4"/>
          </p:nvPr>
        </p:nvSpPr>
        <p:spPr>
          <a:xfrm>
            <a:off x="6770675" y="1702249"/>
            <a:ext cx="3236100" cy="15372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3" name="Google Shape;573;p41"/>
          <p:cNvSpPr txBox="1">
            <a:spLocks noGrp="1"/>
          </p:cNvSpPr>
          <p:nvPr>
            <p:ph type="sldNum" idx="12"/>
          </p:nvPr>
        </p:nvSpPr>
        <p:spPr>
          <a:xfrm>
            <a:off x="10106438" y="6981408"/>
            <a:ext cx="648000" cy="5787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фото на фиолетовом фоне">
  <p:cSld name="BLANK_1_1_1_1_1_1_1_1_1_1_1_1_1_2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2"/>
          <p:cNvSpPr/>
          <p:nvPr/>
        </p:nvSpPr>
        <p:spPr>
          <a:xfrm>
            <a:off x="0" y="0"/>
            <a:ext cx="10800000" cy="5490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6" name="Google Shape;576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42"/>
          <p:cNvSpPr/>
          <p:nvPr/>
        </p:nvSpPr>
        <p:spPr>
          <a:xfrm>
            <a:off x="-15675" y="548975"/>
            <a:ext cx="10885200" cy="7011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42"/>
          <p:cNvSpPr txBox="1">
            <a:spLocks noGrp="1"/>
          </p:cNvSpPr>
          <p:nvPr>
            <p:ph type="subTitle" idx="1"/>
          </p:nvPr>
        </p:nvSpPr>
        <p:spPr>
          <a:xfrm>
            <a:off x="6770675" y="1702249"/>
            <a:ext cx="3236100" cy="15372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9" name="Google Shape;579;p42"/>
          <p:cNvSpPr txBox="1">
            <a:spLocks noGrp="1"/>
          </p:cNvSpPr>
          <p:nvPr>
            <p:ph type="subTitle" idx="2"/>
          </p:nvPr>
        </p:nvSpPr>
        <p:spPr>
          <a:xfrm>
            <a:off x="6770675" y="3826324"/>
            <a:ext cx="3377400" cy="23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42"/>
          <p:cNvSpPr>
            <a:spLocks noGrp="1"/>
          </p:cNvSpPr>
          <p:nvPr>
            <p:ph type="pic" idx="3"/>
          </p:nvPr>
        </p:nvSpPr>
        <p:spPr>
          <a:xfrm>
            <a:off x="923579" y="1924175"/>
            <a:ext cx="5554200" cy="426060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p42"/>
          <p:cNvSpPr txBox="1">
            <a:spLocks noGrp="1"/>
          </p:cNvSpPr>
          <p:nvPr>
            <p:ph type="subTitle" idx="4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42"/>
          <p:cNvSpPr txBox="1">
            <a:spLocks noGrp="1"/>
          </p:cNvSpPr>
          <p:nvPr>
            <p:ph type="sldNum" idx="12"/>
          </p:nvPr>
        </p:nvSpPr>
        <p:spPr>
          <a:xfrm>
            <a:off x="10106438" y="6981408"/>
            <a:ext cx="648000" cy="5787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фото на оранжевом фоне">
  <p:cSld name="BLANK_1_1_1_1_1_1_1_1_1_1_1_1_1_3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3"/>
          <p:cNvSpPr/>
          <p:nvPr/>
        </p:nvSpPr>
        <p:spPr>
          <a:xfrm>
            <a:off x="0" y="0"/>
            <a:ext cx="10800000" cy="5490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5" name="Google Shape;585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43"/>
          <p:cNvSpPr/>
          <p:nvPr/>
        </p:nvSpPr>
        <p:spPr>
          <a:xfrm>
            <a:off x="-15675" y="548975"/>
            <a:ext cx="10885200" cy="701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3"/>
          <p:cNvSpPr txBox="1">
            <a:spLocks noGrp="1"/>
          </p:cNvSpPr>
          <p:nvPr>
            <p:ph type="subTitle" idx="1"/>
          </p:nvPr>
        </p:nvSpPr>
        <p:spPr>
          <a:xfrm>
            <a:off x="6770675" y="3826324"/>
            <a:ext cx="3377400" cy="23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8" name="Google Shape;588;p43"/>
          <p:cNvSpPr>
            <a:spLocks noGrp="1"/>
          </p:cNvSpPr>
          <p:nvPr>
            <p:ph type="pic" idx="2"/>
          </p:nvPr>
        </p:nvSpPr>
        <p:spPr>
          <a:xfrm>
            <a:off x="923579" y="1924175"/>
            <a:ext cx="5554200" cy="4260600"/>
          </a:xfrm>
          <a:prstGeom prst="rect">
            <a:avLst/>
          </a:prstGeom>
          <a:noFill/>
          <a:ln>
            <a:noFill/>
          </a:ln>
        </p:spPr>
      </p:sp>
      <p:sp>
        <p:nvSpPr>
          <p:cNvPr id="589" name="Google Shape;589;p43"/>
          <p:cNvSpPr txBox="1">
            <a:spLocks noGrp="1"/>
          </p:cNvSpPr>
          <p:nvPr>
            <p:ph type="subTitle" idx="3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43"/>
          <p:cNvSpPr txBox="1">
            <a:spLocks noGrp="1"/>
          </p:cNvSpPr>
          <p:nvPr>
            <p:ph type="subTitle" idx="4"/>
          </p:nvPr>
        </p:nvSpPr>
        <p:spPr>
          <a:xfrm>
            <a:off x="6770675" y="1702249"/>
            <a:ext cx="3236100" cy="15372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1" name="Google Shape;591;p43"/>
          <p:cNvSpPr txBox="1">
            <a:spLocks noGrp="1"/>
          </p:cNvSpPr>
          <p:nvPr>
            <p:ph type="sldNum" idx="12"/>
          </p:nvPr>
        </p:nvSpPr>
        <p:spPr>
          <a:xfrm>
            <a:off x="10106438" y="6981408"/>
            <a:ext cx="648000" cy="5787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3 фото и 3 пункта">
  <p:cSld name="BLANK_1_1_1_1_1_1_1_1_1_1_1_1_1_1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4"/>
          <p:cNvSpPr/>
          <p:nvPr/>
        </p:nvSpPr>
        <p:spPr>
          <a:xfrm>
            <a:off x="0" y="0"/>
            <a:ext cx="10800000" cy="5490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4" name="Google Shape;594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44"/>
          <p:cNvSpPr/>
          <p:nvPr/>
        </p:nvSpPr>
        <p:spPr>
          <a:xfrm>
            <a:off x="8133700" y="549000"/>
            <a:ext cx="1736400" cy="65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4"/>
          <p:cNvSpPr txBox="1">
            <a:spLocks noGrp="1"/>
          </p:cNvSpPr>
          <p:nvPr>
            <p:ph type="subTitle" idx="1"/>
          </p:nvPr>
        </p:nvSpPr>
        <p:spPr>
          <a:xfrm>
            <a:off x="6554004" y="1351400"/>
            <a:ext cx="34392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7" name="Google Shape;597;p44"/>
          <p:cNvSpPr txBox="1">
            <a:spLocks noGrp="1"/>
          </p:cNvSpPr>
          <p:nvPr>
            <p:ph type="subTitle" idx="2"/>
          </p:nvPr>
        </p:nvSpPr>
        <p:spPr>
          <a:xfrm>
            <a:off x="1043119" y="5659041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598" name="Google Shape;598;p44"/>
          <p:cNvSpPr txBox="1">
            <a:spLocks noGrp="1"/>
          </p:cNvSpPr>
          <p:nvPr>
            <p:ph type="subTitle" idx="3"/>
          </p:nvPr>
        </p:nvSpPr>
        <p:spPr>
          <a:xfrm>
            <a:off x="4113160" y="5659041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599" name="Google Shape;599;p44"/>
          <p:cNvSpPr txBox="1">
            <a:spLocks noGrp="1"/>
          </p:cNvSpPr>
          <p:nvPr>
            <p:ph type="subTitle" idx="4"/>
          </p:nvPr>
        </p:nvSpPr>
        <p:spPr>
          <a:xfrm>
            <a:off x="7185607" y="5659041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600" name="Google Shape;600;p44"/>
          <p:cNvSpPr txBox="1">
            <a:spLocks noGrp="1"/>
          </p:cNvSpPr>
          <p:nvPr>
            <p:ph type="subTitle" idx="5"/>
          </p:nvPr>
        </p:nvSpPr>
        <p:spPr>
          <a:xfrm>
            <a:off x="1043119" y="6402429"/>
            <a:ext cx="2522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1" name="Google Shape;601;p44"/>
          <p:cNvSpPr txBox="1">
            <a:spLocks noGrp="1"/>
          </p:cNvSpPr>
          <p:nvPr>
            <p:ph type="subTitle" idx="6"/>
          </p:nvPr>
        </p:nvSpPr>
        <p:spPr>
          <a:xfrm>
            <a:off x="4113150" y="6402429"/>
            <a:ext cx="2522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2" name="Google Shape;602;p44"/>
          <p:cNvSpPr txBox="1">
            <a:spLocks noGrp="1"/>
          </p:cNvSpPr>
          <p:nvPr>
            <p:ph type="subTitle" idx="7"/>
          </p:nvPr>
        </p:nvSpPr>
        <p:spPr>
          <a:xfrm>
            <a:off x="7185596" y="6402429"/>
            <a:ext cx="2522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3" name="Google Shape;603;p44"/>
          <p:cNvSpPr txBox="1">
            <a:spLocks noGrp="1"/>
          </p:cNvSpPr>
          <p:nvPr>
            <p:ph type="subTitle" idx="8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44"/>
          <p:cNvSpPr>
            <a:spLocks noGrp="1"/>
          </p:cNvSpPr>
          <p:nvPr>
            <p:ph type="pic" idx="9"/>
          </p:nvPr>
        </p:nvSpPr>
        <p:spPr>
          <a:xfrm>
            <a:off x="922075" y="2715750"/>
            <a:ext cx="2816700" cy="2943300"/>
          </a:xfrm>
          <a:prstGeom prst="rect">
            <a:avLst/>
          </a:prstGeom>
          <a:noFill/>
          <a:ln>
            <a:noFill/>
          </a:ln>
        </p:spPr>
      </p:sp>
      <p:sp>
        <p:nvSpPr>
          <p:cNvPr id="605" name="Google Shape;605;p44"/>
          <p:cNvSpPr>
            <a:spLocks noGrp="1"/>
          </p:cNvSpPr>
          <p:nvPr>
            <p:ph type="pic" idx="13"/>
          </p:nvPr>
        </p:nvSpPr>
        <p:spPr>
          <a:xfrm>
            <a:off x="3984913" y="2715750"/>
            <a:ext cx="2816700" cy="2943300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44"/>
          <p:cNvSpPr>
            <a:spLocks noGrp="1"/>
          </p:cNvSpPr>
          <p:nvPr>
            <p:ph type="pic" idx="14"/>
          </p:nvPr>
        </p:nvSpPr>
        <p:spPr>
          <a:xfrm>
            <a:off x="7061213" y="2715750"/>
            <a:ext cx="2816700" cy="2943300"/>
          </a:xfrm>
          <a:prstGeom prst="rect">
            <a:avLst/>
          </a:prstGeom>
          <a:noFill/>
          <a:ln>
            <a:noFill/>
          </a:ln>
        </p:spPr>
      </p:sp>
      <p:sp>
        <p:nvSpPr>
          <p:cNvPr id="607" name="Google Shape;607;p44"/>
          <p:cNvSpPr txBox="1">
            <a:spLocks noGrp="1"/>
          </p:cNvSpPr>
          <p:nvPr>
            <p:ph type="sldNum" idx="12"/>
          </p:nvPr>
        </p:nvSpPr>
        <p:spPr>
          <a:xfrm>
            <a:off x="10106438" y="6981408"/>
            <a:ext cx="648000" cy="5787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фото слева">
  <p:cSld name="BLANK_1_1_1_1_1_1_1_1_1_1_1_1_1_1_1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5"/>
          <p:cNvSpPr/>
          <p:nvPr/>
        </p:nvSpPr>
        <p:spPr>
          <a:xfrm>
            <a:off x="0" y="0"/>
            <a:ext cx="10800000" cy="5490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0" name="Google Shape;610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45"/>
          <p:cNvSpPr/>
          <p:nvPr/>
        </p:nvSpPr>
        <p:spPr>
          <a:xfrm>
            <a:off x="4615750" y="549001"/>
            <a:ext cx="930000" cy="29487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45"/>
          <p:cNvSpPr txBox="1">
            <a:spLocks noGrp="1"/>
          </p:cNvSpPr>
          <p:nvPr>
            <p:ph type="subTitle" idx="1"/>
          </p:nvPr>
        </p:nvSpPr>
        <p:spPr>
          <a:xfrm>
            <a:off x="5823450" y="932725"/>
            <a:ext cx="4046700" cy="23298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3" name="Google Shape;613;p45"/>
          <p:cNvSpPr txBox="1">
            <a:spLocks noGrp="1"/>
          </p:cNvSpPr>
          <p:nvPr>
            <p:ph type="subTitle" idx="2"/>
          </p:nvPr>
        </p:nvSpPr>
        <p:spPr>
          <a:xfrm>
            <a:off x="5834600" y="2083710"/>
            <a:ext cx="4046700" cy="15240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4" name="Google Shape;614;p45"/>
          <p:cNvSpPr txBox="1">
            <a:spLocks noGrp="1"/>
          </p:cNvSpPr>
          <p:nvPr>
            <p:ph type="subTitle" idx="3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45"/>
          <p:cNvSpPr>
            <a:spLocks noGrp="1"/>
          </p:cNvSpPr>
          <p:nvPr>
            <p:ph type="pic" idx="4"/>
          </p:nvPr>
        </p:nvSpPr>
        <p:spPr>
          <a:xfrm>
            <a:off x="1" y="549000"/>
            <a:ext cx="4490400" cy="7011300"/>
          </a:xfrm>
          <a:prstGeom prst="rect">
            <a:avLst/>
          </a:prstGeom>
          <a:noFill/>
          <a:ln>
            <a:noFill/>
          </a:ln>
        </p:spPr>
      </p:sp>
      <p:sp>
        <p:nvSpPr>
          <p:cNvPr id="616" name="Google Shape;616;p45"/>
          <p:cNvSpPr txBox="1">
            <a:spLocks noGrp="1"/>
          </p:cNvSpPr>
          <p:nvPr>
            <p:ph type="sldNum" idx="12"/>
          </p:nvPr>
        </p:nvSpPr>
        <p:spPr>
          <a:xfrm>
            <a:off x="10106438" y="6981408"/>
            <a:ext cx="648000" cy="5787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17" name="Google Shape;617;p45"/>
          <p:cNvSpPr txBox="1">
            <a:spLocks noGrp="1"/>
          </p:cNvSpPr>
          <p:nvPr>
            <p:ph type="subTitle" idx="5"/>
          </p:nvPr>
        </p:nvSpPr>
        <p:spPr>
          <a:xfrm>
            <a:off x="4463350" y="3921035"/>
            <a:ext cx="4046700" cy="15240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заголовок с 2 персонажами">
  <p:cSld name="BLANK_1_1_1_1_1_1_1_1_1_1_1_1_1_1_1_1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6"/>
          <p:cNvSpPr/>
          <p:nvPr/>
        </p:nvSpPr>
        <p:spPr>
          <a:xfrm>
            <a:off x="0" y="0"/>
            <a:ext cx="10800000" cy="5490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0" name="Google Shape;620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46"/>
          <p:cNvSpPr/>
          <p:nvPr/>
        </p:nvSpPr>
        <p:spPr>
          <a:xfrm>
            <a:off x="0" y="548975"/>
            <a:ext cx="10800000" cy="35289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2" name="Google Shape;62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1774" y="2043801"/>
            <a:ext cx="3228700" cy="389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5099" y="2079964"/>
            <a:ext cx="3515850" cy="38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46"/>
          <p:cNvSpPr/>
          <p:nvPr/>
        </p:nvSpPr>
        <p:spPr>
          <a:xfrm>
            <a:off x="0" y="4077875"/>
            <a:ext cx="10800000" cy="352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46"/>
          <p:cNvSpPr txBox="1">
            <a:spLocks noGrp="1"/>
          </p:cNvSpPr>
          <p:nvPr>
            <p:ph type="subTitle" idx="1"/>
          </p:nvPr>
        </p:nvSpPr>
        <p:spPr>
          <a:xfrm>
            <a:off x="3376650" y="979775"/>
            <a:ext cx="4046700" cy="23298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6" name="Google Shape;626;p46"/>
          <p:cNvSpPr txBox="1">
            <a:spLocks noGrp="1"/>
          </p:cNvSpPr>
          <p:nvPr>
            <p:ph type="subTitle" idx="2"/>
          </p:nvPr>
        </p:nvSpPr>
        <p:spPr>
          <a:xfrm>
            <a:off x="2531850" y="4483450"/>
            <a:ext cx="5736300" cy="15240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46"/>
          <p:cNvSpPr txBox="1">
            <a:spLocks noGrp="1"/>
          </p:cNvSpPr>
          <p:nvPr>
            <p:ph type="subTitle" idx="3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46"/>
          <p:cNvSpPr txBox="1">
            <a:spLocks noGrp="1"/>
          </p:cNvSpPr>
          <p:nvPr>
            <p:ph type="sldNum" idx="12"/>
          </p:nvPr>
        </p:nvSpPr>
        <p:spPr>
          <a:xfrm>
            <a:off x="10106438" y="6981408"/>
            <a:ext cx="648000" cy="5787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  <p15:guide id="2" pos="6227">
          <p15:clr>
            <a:srgbClr val="FA7B17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заголовок с 1 персонажем">
  <p:cSld name="BLANK_1_1_1_1_1_1_1_1_1_1_1_1_1_1_1_1_1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7"/>
          <p:cNvSpPr/>
          <p:nvPr/>
        </p:nvSpPr>
        <p:spPr>
          <a:xfrm>
            <a:off x="0" y="0"/>
            <a:ext cx="10800000" cy="5490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1" name="Google Shape;631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47"/>
          <p:cNvSpPr/>
          <p:nvPr/>
        </p:nvSpPr>
        <p:spPr>
          <a:xfrm>
            <a:off x="0" y="548975"/>
            <a:ext cx="10800000" cy="35289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3" name="Google Shape;63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3551" y="1855574"/>
            <a:ext cx="4729524" cy="570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47"/>
          <p:cNvSpPr txBox="1">
            <a:spLocks noGrp="1"/>
          </p:cNvSpPr>
          <p:nvPr>
            <p:ph type="subTitle" idx="1"/>
          </p:nvPr>
        </p:nvSpPr>
        <p:spPr>
          <a:xfrm>
            <a:off x="1361604" y="762425"/>
            <a:ext cx="4046700" cy="23298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5" name="Google Shape;635;p47"/>
          <p:cNvSpPr txBox="1">
            <a:spLocks noGrp="1"/>
          </p:cNvSpPr>
          <p:nvPr>
            <p:ph type="subTitle" idx="2"/>
          </p:nvPr>
        </p:nvSpPr>
        <p:spPr>
          <a:xfrm>
            <a:off x="1359950" y="4514825"/>
            <a:ext cx="5736300" cy="2496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pic>
        <p:nvPicPr>
          <p:cNvPr id="636" name="Google Shape;63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47"/>
          <p:cNvSpPr txBox="1">
            <a:spLocks noGrp="1"/>
          </p:cNvSpPr>
          <p:nvPr>
            <p:ph type="subTitle" idx="3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47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одзаголовок и 3 фото">
  <p:cSld name="BLANK_1_1_1_1_1_1_1_1_1_1_1_1_1_1_1_1_1_1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8"/>
          <p:cNvSpPr/>
          <p:nvPr/>
        </p:nvSpPr>
        <p:spPr>
          <a:xfrm>
            <a:off x="-31369" y="5787625"/>
            <a:ext cx="10869600" cy="1772400"/>
          </a:xfrm>
          <a:prstGeom prst="rect">
            <a:avLst/>
          </a:prstGeom>
          <a:solidFill>
            <a:srgbClr val="FBE2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48"/>
          <p:cNvSpPr/>
          <p:nvPr/>
        </p:nvSpPr>
        <p:spPr>
          <a:xfrm>
            <a:off x="0" y="0"/>
            <a:ext cx="10800000" cy="5490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2" name="Google Shape;642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986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48"/>
          <p:cNvSpPr txBox="1">
            <a:spLocks noGrp="1"/>
          </p:cNvSpPr>
          <p:nvPr>
            <p:ph type="subTitle" idx="1"/>
          </p:nvPr>
        </p:nvSpPr>
        <p:spPr>
          <a:xfrm>
            <a:off x="1361599" y="762425"/>
            <a:ext cx="5257200" cy="23298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5" name="Google Shape;645;p48"/>
          <p:cNvSpPr txBox="1">
            <a:spLocks noGrp="1"/>
          </p:cNvSpPr>
          <p:nvPr>
            <p:ph type="subTitle" idx="2"/>
          </p:nvPr>
        </p:nvSpPr>
        <p:spPr>
          <a:xfrm>
            <a:off x="1362179" y="1690986"/>
            <a:ext cx="8792400" cy="16317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48"/>
          <p:cNvSpPr txBox="1">
            <a:spLocks noGrp="1"/>
          </p:cNvSpPr>
          <p:nvPr>
            <p:ph type="subTitle" idx="3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48"/>
          <p:cNvSpPr>
            <a:spLocks noGrp="1"/>
          </p:cNvSpPr>
          <p:nvPr>
            <p:ph type="pic" idx="4"/>
          </p:nvPr>
        </p:nvSpPr>
        <p:spPr>
          <a:xfrm>
            <a:off x="1485900" y="4160725"/>
            <a:ext cx="2315100" cy="2388900"/>
          </a:xfrm>
          <a:prstGeom prst="rect">
            <a:avLst/>
          </a:prstGeom>
          <a:noFill/>
          <a:ln>
            <a:noFill/>
          </a:ln>
        </p:spPr>
      </p:sp>
      <p:sp>
        <p:nvSpPr>
          <p:cNvPr id="648" name="Google Shape;648;p48"/>
          <p:cNvSpPr>
            <a:spLocks noGrp="1"/>
          </p:cNvSpPr>
          <p:nvPr>
            <p:ph type="pic" idx="5"/>
          </p:nvPr>
        </p:nvSpPr>
        <p:spPr>
          <a:xfrm>
            <a:off x="3999869" y="4160725"/>
            <a:ext cx="3373500" cy="2388900"/>
          </a:xfrm>
          <a:prstGeom prst="rect">
            <a:avLst/>
          </a:prstGeom>
          <a:noFill/>
          <a:ln>
            <a:noFill/>
          </a:ln>
        </p:spPr>
      </p:sp>
      <p:sp>
        <p:nvSpPr>
          <p:cNvPr id="649" name="Google Shape;649;p48"/>
          <p:cNvSpPr>
            <a:spLocks noGrp="1"/>
          </p:cNvSpPr>
          <p:nvPr>
            <p:ph type="pic" idx="6"/>
          </p:nvPr>
        </p:nvSpPr>
        <p:spPr>
          <a:xfrm>
            <a:off x="7572416" y="4160725"/>
            <a:ext cx="2315100" cy="2388900"/>
          </a:xfrm>
          <a:prstGeom prst="rect">
            <a:avLst/>
          </a:prstGeom>
          <a:noFill/>
          <a:ln>
            <a:noFill/>
          </a:ln>
        </p:spPr>
      </p:sp>
      <p:sp>
        <p:nvSpPr>
          <p:cNvPr id="650" name="Google Shape;650;p48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  <p15:guide id="2" pos="6227">
          <p15:clr>
            <a:srgbClr val="FA7B17"/>
          </p15:clr>
        </p15:guide>
        <p15:guide id="3" pos="936">
          <p15:clr>
            <a:srgbClr val="FA7B17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картинка в телефоне">
  <p:cSld name="BLANK_1_1_1_1_1_1_1_1_1_1_1_1_1_1_1_1_1_1_1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9"/>
          <p:cNvSpPr/>
          <p:nvPr/>
        </p:nvSpPr>
        <p:spPr>
          <a:xfrm>
            <a:off x="0" y="0"/>
            <a:ext cx="4470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775" tIns="116775" rIns="116775" bIns="116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49"/>
          <p:cNvSpPr/>
          <p:nvPr/>
        </p:nvSpPr>
        <p:spPr>
          <a:xfrm>
            <a:off x="0" y="0"/>
            <a:ext cx="10800000" cy="5490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4" name="Google Shape;654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00" y="2066275"/>
            <a:ext cx="4834350" cy="6596101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49"/>
          <p:cNvSpPr txBox="1">
            <a:spLocks noGrp="1"/>
          </p:cNvSpPr>
          <p:nvPr>
            <p:ph type="subTitle" idx="1"/>
          </p:nvPr>
        </p:nvSpPr>
        <p:spPr>
          <a:xfrm>
            <a:off x="6060325" y="872225"/>
            <a:ext cx="3845700" cy="23298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7" name="Google Shape;657;p49"/>
          <p:cNvSpPr txBox="1">
            <a:spLocks noGrp="1"/>
          </p:cNvSpPr>
          <p:nvPr>
            <p:ph type="subTitle" idx="2"/>
          </p:nvPr>
        </p:nvSpPr>
        <p:spPr>
          <a:xfrm>
            <a:off x="6060325" y="1988975"/>
            <a:ext cx="3845700" cy="47868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49"/>
          <p:cNvSpPr txBox="1">
            <a:spLocks noGrp="1"/>
          </p:cNvSpPr>
          <p:nvPr>
            <p:ph type="subTitle" idx="3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49"/>
          <p:cNvSpPr>
            <a:spLocks noGrp="1"/>
          </p:cNvSpPr>
          <p:nvPr>
            <p:ph type="pic" idx="4"/>
          </p:nvPr>
        </p:nvSpPr>
        <p:spPr>
          <a:xfrm>
            <a:off x="1068375" y="2224100"/>
            <a:ext cx="4522800" cy="5999100"/>
          </a:xfrm>
          <a:prstGeom prst="roundRect">
            <a:avLst>
              <a:gd name="adj" fmla="val 8775"/>
            </a:avLst>
          </a:prstGeom>
          <a:noFill/>
          <a:ln>
            <a:noFill/>
          </a:ln>
        </p:spPr>
      </p:sp>
      <p:sp>
        <p:nvSpPr>
          <p:cNvPr id="660" name="Google Shape;660;p49"/>
          <p:cNvSpPr txBox="1">
            <a:spLocks noGrp="1"/>
          </p:cNvSpPr>
          <p:nvPr>
            <p:ph type="sldNum" idx="12"/>
          </p:nvPr>
        </p:nvSpPr>
        <p:spPr>
          <a:xfrm>
            <a:off x="10106438" y="6981408"/>
            <a:ext cx="648000" cy="5787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одзаголовок, картинка и 2 пункта">
  <p:cSld name="BLANK_1_1_1_1_1_1_1_1_1_1_1_1_1_1_1_1_1_1_1_1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0"/>
          <p:cNvSpPr/>
          <p:nvPr/>
        </p:nvSpPr>
        <p:spPr>
          <a:xfrm>
            <a:off x="0" y="0"/>
            <a:ext cx="10800000" cy="5490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3" name="Google Shape;663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50"/>
          <p:cNvSpPr/>
          <p:nvPr/>
        </p:nvSpPr>
        <p:spPr>
          <a:xfrm>
            <a:off x="-15699" y="548975"/>
            <a:ext cx="4250700" cy="323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50"/>
          <p:cNvSpPr/>
          <p:nvPr/>
        </p:nvSpPr>
        <p:spPr>
          <a:xfrm>
            <a:off x="94101" y="548975"/>
            <a:ext cx="4250700" cy="323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50"/>
          <p:cNvSpPr txBox="1">
            <a:spLocks noGrp="1"/>
          </p:cNvSpPr>
          <p:nvPr>
            <p:ph type="subTitle" idx="1"/>
          </p:nvPr>
        </p:nvSpPr>
        <p:spPr>
          <a:xfrm>
            <a:off x="794600" y="934950"/>
            <a:ext cx="3142200" cy="23298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7" name="Google Shape;667;p50"/>
          <p:cNvSpPr txBox="1">
            <a:spLocks noGrp="1"/>
          </p:cNvSpPr>
          <p:nvPr>
            <p:ph type="subTitle" idx="2"/>
          </p:nvPr>
        </p:nvSpPr>
        <p:spPr>
          <a:xfrm>
            <a:off x="794675" y="4093725"/>
            <a:ext cx="3142200" cy="32310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50"/>
          <p:cNvSpPr txBox="1">
            <a:spLocks noGrp="1"/>
          </p:cNvSpPr>
          <p:nvPr>
            <p:ph type="subTitle" idx="3"/>
          </p:nvPr>
        </p:nvSpPr>
        <p:spPr>
          <a:xfrm>
            <a:off x="4552646" y="5087255"/>
            <a:ext cx="1670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69" name="Google Shape;669;p50"/>
          <p:cNvSpPr txBox="1">
            <a:spLocks noGrp="1"/>
          </p:cNvSpPr>
          <p:nvPr>
            <p:ph type="subTitle" idx="4"/>
          </p:nvPr>
        </p:nvSpPr>
        <p:spPr>
          <a:xfrm>
            <a:off x="4554126" y="4100800"/>
            <a:ext cx="21759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670" name="Google Shape;670;p50"/>
          <p:cNvSpPr txBox="1">
            <a:spLocks noGrp="1"/>
          </p:cNvSpPr>
          <p:nvPr>
            <p:ph type="subTitle" idx="5"/>
          </p:nvPr>
        </p:nvSpPr>
        <p:spPr>
          <a:xfrm>
            <a:off x="7692703" y="5087255"/>
            <a:ext cx="1670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71" name="Google Shape;671;p50"/>
          <p:cNvSpPr txBox="1">
            <a:spLocks noGrp="1"/>
          </p:cNvSpPr>
          <p:nvPr>
            <p:ph type="subTitle" idx="6"/>
          </p:nvPr>
        </p:nvSpPr>
        <p:spPr>
          <a:xfrm>
            <a:off x="7694199" y="4100800"/>
            <a:ext cx="21759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672" name="Google Shape;672;p50"/>
          <p:cNvSpPr/>
          <p:nvPr/>
        </p:nvSpPr>
        <p:spPr>
          <a:xfrm>
            <a:off x="4342410" y="4277339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50"/>
          <p:cNvSpPr/>
          <p:nvPr/>
        </p:nvSpPr>
        <p:spPr>
          <a:xfrm>
            <a:off x="7467971" y="4277339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50"/>
          <p:cNvSpPr txBox="1">
            <a:spLocks noGrp="1"/>
          </p:cNvSpPr>
          <p:nvPr>
            <p:ph type="subTitle" idx="7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50"/>
          <p:cNvSpPr>
            <a:spLocks noGrp="1"/>
          </p:cNvSpPr>
          <p:nvPr>
            <p:ph type="pic" idx="8"/>
          </p:nvPr>
        </p:nvSpPr>
        <p:spPr>
          <a:xfrm>
            <a:off x="4344800" y="548975"/>
            <a:ext cx="6455100" cy="3231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  <p15:guide id="2" pos="2735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пунктов с иконками">
  <p:cSld name="SECTION_HEADER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2210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6"/>
          <p:cNvSpPr txBox="1">
            <a:spLocks noGrp="1"/>
          </p:cNvSpPr>
          <p:nvPr>
            <p:ph type="subTitle" idx="1"/>
          </p:nvPr>
        </p:nvSpPr>
        <p:spPr>
          <a:xfrm>
            <a:off x="1390750" y="2607204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ubTitle" idx="2"/>
          </p:nvPr>
        </p:nvSpPr>
        <p:spPr>
          <a:xfrm>
            <a:off x="4476475" y="2607204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ubTitle" idx="3"/>
          </p:nvPr>
        </p:nvSpPr>
        <p:spPr>
          <a:xfrm>
            <a:off x="7674400" y="2607204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4"/>
          </p:nvPr>
        </p:nvSpPr>
        <p:spPr>
          <a:xfrm>
            <a:off x="1390750" y="3350592"/>
            <a:ext cx="2522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ubTitle" idx="5"/>
          </p:nvPr>
        </p:nvSpPr>
        <p:spPr>
          <a:xfrm>
            <a:off x="4476465" y="3350592"/>
            <a:ext cx="2522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ubTitle" idx="6"/>
          </p:nvPr>
        </p:nvSpPr>
        <p:spPr>
          <a:xfrm>
            <a:off x="7674388" y="3350592"/>
            <a:ext cx="2522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cxnSp>
        <p:nvCxnSpPr>
          <p:cNvPr id="70" name="Google Shape;70;p6"/>
          <p:cNvCxnSpPr>
            <a:stCxn id="64" idx="3"/>
            <a:endCxn id="65" idx="1"/>
          </p:cNvCxnSpPr>
          <p:nvPr/>
        </p:nvCxnSpPr>
        <p:spPr>
          <a:xfrm>
            <a:off x="3913150" y="3026154"/>
            <a:ext cx="563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6"/>
          <p:cNvCxnSpPr/>
          <p:nvPr/>
        </p:nvCxnSpPr>
        <p:spPr>
          <a:xfrm>
            <a:off x="7046525" y="3026154"/>
            <a:ext cx="563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6"/>
          <p:cNvSpPr txBox="1">
            <a:spLocks noGrp="1"/>
          </p:cNvSpPr>
          <p:nvPr>
            <p:ph type="subTitle" idx="7"/>
          </p:nvPr>
        </p:nvSpPr>
        <p:spPr>
          <a:xfrm>
            <a:off x="2947150" y="5502679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subTitle" idx="8"/>
          </p:nvPr>
        </p:nvSpPr>
        <p:spPr>
          <a:xfrm>
            <a:off x="6032875" y="5502679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ubTitle" idx="9"/>
          </p:nvPr>
        </p:nvSpPr>
        <p:spPr>
          <a:xfrm>
            <a:off x="2947150" y="6246067"/>
            <a:ext cx="2522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subTitle" idx="13"/>
          </p:nvPr>
        </p:nvSpPr>
        <p:spPr>
          <a:xfrm>
            <a:off x="6032865" y="6246067"/>
            <a:ext cx="2522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subTitle" idx="14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subTitle" idx="15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9" name="Google Shape;79;p6"/>
          <p:cNvCxnSpPr/>
          <p:nvPr/>
        </p:nvCxnSpPr>
        <p:spPr>
          <a:xfrm>
            <a:off x="3889275" y="5921754"/>
            <a:ext cx="563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80;p6"/>
          <p:cNvCxnSpPr/>
          <p:nvPr/>
        </p:nvCxnSpPr>
        <p:spPr>
          <a:xfrm>
            <a:off x="7022650" y="5921754"/>
            <a:ext cx="563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одзаголовок и 4 мысли">
  <p:cSld name="BLANK_1_1_1_1_1_1_1_1_1_1_1_1_1_1_1_1_1_1_1_1_1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1"/>
          <p:cNvSpPr/>
          <p:nvPr/>
        </p:nvSpPr>
        <p:spPr>
          <a:xfrm>
            <a:off x="0" y="0"/>
            <a:ext cx="10800000" cy="5490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8" name="Google Shape;678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51"/>
          <p:cNvSpPr/>
          <p:nvPr/>
        </p:nvSpPr>
        <p:spPr>
          <a:xfrm>
            <a:off x="911944" y="3208825"/>
            <a:ext cx="4344600" cy="1647000"/>
          </a:xfrm>
          <a:prstGeom prst="rect">
            <a:avLst/>
          </a:prstGeom>
          <a:gradFill>
            <a:gsLst>
              <a:gs pos="0">
                <a:srgbClr val="96EFB0"/>
              </a:gs>
              <a:gs pos="100000">
                <a:srgbClr val="CCCCFF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51"/>
          <p:cNvSpPr/>
          <p:nvPr/>
        </p:nvSpPr>
        <p:spPr>
          <a:xfrm>
            <a:off x="5449400" y="3208825"/>
            <a:ext cx="4420800" cy="16470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CCCCFF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51"/>
          <p:cNvSpPr/>
          <p:nvPr/>
        </p:nvSpPr>
        <p:spPr>
          <a:xfrm>
            <a:off x="911944" y="5040386"/>
            <a:ext cx="4344600" cy="16470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CCCCFF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51"/>
          <p:cNvSpPr/>
          <p:nvPr/>
        </p:nvSpPr>
        <p:spPr>
          <a:xfrm>
            <a:off x="5449400" y="5040388"/>
            <a:ext cx="4420800" cy="1647000"/>
          </a:xfrm>
          <a:prstGeom prst="rect">
            <a:avLst/>
          </a:prstGeom>
          <a:gradFill>
            <a:gsLst>
              <a:gs pos="0">
                <a:srgbClr val="96EFB0"/>
              </a:gs>
              <a:gs pos="100000">
                <a:srgbClr val="CCCCFF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51"/>
          <p:cNvSpPr txBox="1">
            <a:spLocks noGrp="1"/>
          </p:cNvSpPr>
          <p:nvPr>
            <p:ph type="subTitle" idx="1"/>
          </p:nvPr>
        </p:nvSpPr>
        <p:spPr>
          <a:xfrm>
            <a:off x="781285" y="746725"/>
            <a:ext cx="9104400" cy="659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4" name="Google Shape;684;p51"/>
          <p:cNvSpPr txBox="1">
            <a:spLocks noGrp="1"/>
          </p:cNvSpPr>
          <p:nvPr>
            <p:ph type="subTitle" idx="2"/>
          </p:nvPr>
        </p:nvSpPr>
        <p:spPr>
          <a:xfrm>
            <a:off x="781869" y="1415317"/>
            <a:ext cx="8792400" cy="16317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51"/>
          <p:cNvSpPr txBox="1">
            <a:spLocks noGrp="1"/>
          </p:cNvSpPr>
          <p:nvPr>
            <p:ph type="subTitle" idx="3"/>
          </p:nvPr>
        </p:nvSpPr>
        <p:spPr>
          <a:xfrm>
            <a:off x="1127005" y="3472754"/>
            <a:ext cx="3954900" cy="1179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86" name="Google Shape;686;p51"/>
          <p:cNvSpPr txBox="1">
            <a:spLocks noGrp="1"/>
          </p:cNvSpPr>
          <p:nvPr>
            <p:ph type="subTitle" idx="4"/>
          </p:nvPr>
        </p:nvSpPr>
        <p:spPr>
          <a:xfrm>
            <a:off x="5706955" y="3442679"/>
            <a:ext cx="3954900" cy="1179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87" name="Google Shape;687;p51"/>
          <p:cNvSpPr txBox="1">
            <a:spLocks noGrp="1"/>
          </p:cNvSpPr>
          <p:nvPr>
            <p:ph type="subTitle" idx="5"/>
          </p:nvPr>
        </p:nvSpPr>
        <p:spPr>
          <a:xfrm>
            <a:off x="1132580" y="5289281"/>
            <a:ext cx="3954900" cy="1179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88" name="Google Shape;688;p51"/>
          <p:cNvSpPr txBox="1">
            <a:spLocks noGrp="1"/>
          </p:cNvSpPr>
          <p:nvPr>
            <p:ph type="subTitle" idx="6"/>
          </p:nvPr>
        </p:nvSpPr>
        <p:spPr>
          <a:xfrm>
            <a:off x="5712530" y="5259206"/>
            <a:ext cx="3954900" cy="1179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89" name="Google Shape;689;p51"/>
          <p:cNvSpPr txBox="1">
            <a:spLocks noGrp="1"/>
          </p:cNvSpPr>
          <p:nvPr>
            <p:ph type="subTitle" idx="7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51"/>
          <p:cNvSpPr txBox="1">
            <a:spLocks noGrp="1"/>
          </p:cNvSpPr>
          <p:nvPr>
            <p:ph type="sldNum" idx="12"/>
          </p:nvPr>
        </p:nvSpPr>
        <p:spPr>
          <a:xfrm>
            <a:off x="10106438" y="6981408"/>
            <a:ext cx="648000" cy="5787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  <p15:guide id="2" pos="6227">
          <p15:clr>
            <a:srgbClr val="FA7B17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одзаголовок, картинка и 6 пунктов">
  <p:cSld name="BLANK_1_1_1_1_1_1_1_1_1_1_1_1_1_1_1_1_1_1_1_1_1_1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52"/>
          <p:cNvSpPr/>
          <p:nvPr/>
        </p:nvSpPr>
        <p:spPr>
          <a:xfrm>
            <a:off x="0" y="0"/>
            <a:ext cx="10800000" cy="5490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3" name="Google Shape;693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52"/>
          <p:cNvSpPr txBox="1">
            <a:spLocks noGrp="1"/>
          </p:cNvSpPr>
          <p:nvPr>
            <p:ph type="subTitle" idx="1"/>
          </p:nvPr>
        </p:nvSpPr>
        <p:spPr>
          <a:xfrm>
            <a:off x="2831525" y="778100"/>
            <a:ext cx="7191000" cy="659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5" name="Google Shape;695;p52"/>
          <p:cNvSpPr txBox="1">
            <a:spLocks noGrp="1"/>
          </p:cNvSpPr>
          <p:nvPr>
            <p:ph type="subTitle" idx="2"/>
          </p:nvPr>
        </p:nvSpPr>
        <p:spPr>
          <a:xfrm>
            <a:off x="2831975" y="1446698"/>
            <a:ext cx="6944400" cy="10785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52"/>
          <p:cNvSpPr txBox="1">
            <a:spLocks noGrp="1"/>
          </p:cNvSpPr>
          <p:nvPr>
            <p:ph type="subTitle" idx="3"/>
          </p:nvPr>
        </p:nvSpPr>
        <p:spPr>
          <a:xfrm>
            <a:off x="3121951" y="2886775"/>
            <a:ext cx="23841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97" name="Google Shape;697;p52"/>
          <p:cNvSpPr txBox="1">
            <a:spLocks noGrp="1"/>
          </p:cNvSpPr>
          <p:nvPr>
            <p:ph type="subTitle" idx="4"/>
          </p:nvPr>
        </p:nvSpPr>
        <p:spPr>
          <a:xfrm>
            <a:off x="3137447" y="2128925"/>
            <a:ext cx="29013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698" name="Google Shape;698;p52"/>
          <p:cNvSpPr/>
          <p:nvPr/>
        </p:nvSpPr>
        <p:spPr>
          <a:xfrm>
            <a:off x="2941418" y="2305450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52"/>
          <p:cNvSpPr txBox="1">
            <a:spLocks noGrp="1"/>
          </p:cNvSpPr>
          <p:nvPr>
            <p:ph type="subTitle" idx="5"/>
          </p:nvPr>
        </p:nvSpPr>
        <p:spPr>
          <a:xfrm>
            <a:off x="3121951" y="4690525"/>
            <a:ext cx="23841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00" name="Google Shape;700;p52"/>
          <p:cNvSpPr txBox="1">
            <a:spLocks noGrp="1"/>
          </p:cNvSpPr>
          <p:nvPr>
            <p:ph type="subTitle" idx="6"/>
          </p:nvPr>
        </p:nvSpPr>
        <p:spPr>
          <a:xfrm>
            <a:off x="3137447" y="3932675"/>
            <a:ext cx="29013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01" name="Google Shape;701;p52"/>
          <p:cNvSpPr/>
          <p:nvPr/>
        </p:nvSpPr>
        <p:spPr>
          <a:xfrm>
            <a:off x="2941418" y="4109200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52"/>
          <p:cNvSpPr txBox="1">
            <a:spLocks noGrp="1"/>
          </p:cNvSpPr>
          <p:nvPr>
            <p:ph type="subTitle" idx="7"/>
          </p:nvPr>
        </p:nvSpPr>
        <p:spPr>
          <a:xfrm>
            <a:off x="3121951" y="6509000"/>
            <a:ext cx="23841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03" name="Google Shape;703;p52"/>
          <p:cNvSpPr txBox="1">
            <a:spLocks noGrp="1"/>
          </p:cNvSpPr>
          <p:nvPr>
            <p:ph type="subTitle" idx="8"/>
          </p:nvPr>
        </p:nvSpPr>
        <p:spPr>
          <a:xfrm>
            <a:off x="3137447" y="5751150"/>
            <a:ext cx="29013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04" name="Google Shape;704;p52"/>
          <p:cNvSpPr/>
          <p:nvPr/>
        </p:nvSpPr>
        <p:spPr>
          <a:xfrm>
            <a:off x="2941418" y="5927675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52"/>
          <p:cNvSpPr txBox="1">
            <a:spLocks noGrp="1"/>
          </p:cNvSpPr>
          <p:nvPr>
            <p:ph type="subTitle" idx="9"/>
          </p:nvPr>
        </p:nvSpPr>
        <p:spPr>
          <a:xfrm>
            <a:off x="7332202" y="2886775"/>
            <a:ext cx="23841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06" name="Google Shape;706;p52"/>
          <p:cNvSpPr txBox="1">
            <a:spLocks noGrp="1"/>
          </p:cNvSpPr>
          <p:nvPr>
            <p:ph type="subTitle" idx="13"/>
          </p:nvPr>
        </p:nvSpPr>
        <p:spPr>
          <a:xfrm>
            <a:off x="7347710" y="2128917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07" name="Google Shape;707;p52"/>
          <p:cNvSpPr/>
          <p:nvPr/>
        </p:nvSpPr>
        <p:spPr>
          <a:xfrm>
            <a:off x="7151669" y="2305450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52"/>
          <p:cNvSpPr txBox="1">
            <a:spLocks noGrp="1"/>
          </p:cNvSpPr>
          <p:nvPr>
            <p:ph type="subTitle" idx="14"/>
          </p:nvPr>
        </p:nvSpPr>
        <p:spPr>
          <a:xfrm>
            <a:off x="7332202" y="4690525"/>
            <a:ext cx="23841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09" name="Google Shape;709;p52"/>
          <p:cNvSpPr txBox="1">
            <a:spLocks noGrp="1"/>
          </p:cNvSpPr>
          <p:nvPr>
            <p:ph type="subTitle" idx="15"/>
          </p:nvPr>
        </p:nvSpPr>
        <p:spPr>
          <a:xfrm>
            <a:off x="7347710" y="3932667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10" name="Google Shape;710;p52"/>
          <p:cNvSpPr/>
          <p:nvPr/>
        </p:nvSpPr>
        <p:spPr>
          <a:xfrm>
            <a:off x="7151669" y="4109200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52"/>
          <p:cNvSpPr txBox="1">
            <a:spLocks noGrp="1"/>
          </p:cNvSpPr>
          <p:nvPr>
            <p:ph type="subTitle" idx="16"/>
          </p:nvPr>
        </p:nvSpPr>
        <p:spPr>
          <a:xfrm>
            <a:off x="7332202" y="6509000"/>
            <a:ext cx="23841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12" name="Google Shape;712;p52"/>
          <p:cNvSpPr txBox="1">
            <a:spLocks noGrp="1"/>
          </p:cNvSpPr>
          <p:nvPr>
            <p:ph type="subTitle" idx="17"/>
          </p:nvPr>
        </p:nvSpPr>
        <p:spPr>
          <a:xfrm>
            <a:off x="7347710" y="5751142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13" name="Google Shape;713;p52"/>
          <p:cNvSpPr/>
          <p:nvPr/>
        </p:nvSpPr>
        <p:spPr>
          <a:xfrm>
            <a:off x="7151669" y="5927675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52"/>
          <p:cNvSpPr txBox="1">
            <a:spLocks noGrp="1"/>
          </p:cNvSpPr>
          <p:nvPr>
            <p:ph type="subTitle" idx="18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52"/>
          <p:cNvSpPr>
            <a:spLocks noGrp="1"/>
          </p:cNvSpPr>
          <p:nvPr>
            <p:ph type="pic" idx="19"/>
          </p:nvPr>
        </p:nvSpPr>
        <p:spPr>
          <a:xfrm>
            <a:off x="0" y="549000"/>
            <a:ext cx="2384100" cy="7011000"/>
          </a:xfrm>
          <a:prstGeom prst="rect">
            <a:avLst/>
          </a:prstGeom>
          <a:noFill/>
          <a:ln>
            <a:noFill/>
          </a:ln>
        </p:spPr>
      </p:sp>
      <p:sp>
        <p:nvSpPr>
          <p:cNvPr id="716" name="Google Shape;716;p52"/>
          <p:cNvSpPr txBox="1">
            <a:spLocks noGrp="1"/>
          </p:cNvSpPr>
          <p:nvPr>
            <p:ph type="sldNum" idx="12"/>
          </p:nvPr>
        </p:nvSpPr>
        <p:spPr>
          <a:xfrm>
            <a:off x="10106438" y="6981408"/>
            <a:ext cx="648000" cy="5787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одзаголовок, картинка и 6 пунктов 1">
  <p:cSld name="BLANK_1_1_1_1_1_1_1_1_1_1_1_1_1_1_1_1_1_1_1_1_1_1_2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3"/>
          <p:cNvSpPr/>
          <p:nvPr/>
        </p:nvSpPr>
        <p:spPr>
          <a:xfrm>
            <a:off x="0" y="0"/>
            <a:ext cx="10800000" cy="5490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9" name="Google Shape;719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53"/>
          <p:cNvSpPr txBox="1">
            <a:spLocks noGrp="1"/>
          </p:cNvSpPr>
          <p:nvPr>
            <p:ph type="subTitle" idx="1"/>
          </p:nvPr>
        </p:nvSpPr>
        <p:spPr>
          <a:xfrm>
            <a:off x="2831525" y="778100"/>
            <a:ext cx="7191000" cy="659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21" name="Google Shape;721;p53"/>
          <p:cNvSpPr txBox="1">
            <a:spLocks noGrp="1"/>
          </p:cNvSpPr>
          <p:nvPr>
            <p:ph type="subTitle" idx="2"/>
          </p:nvPr>
        </p:nvSpPr>
        <p:spPr>
          <a:xfrm>
            <a:off x="3137447" y="1808440"/>
            <a:ext cx="29013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22" name="Google Shape;722;p53"/>
          <p:cNvSpPr/>
          <p:nvPr/>
        </p:nvSpPr>
        <p:spPr>
          <a:xfrm>
            <a:off x="2941418" y="1984965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53"/>
          <p:cNvSpPr txBox="1">
            <a:spLocks noGrp="1"/>
          </p:cNvSpPr>
          <p:nvPr>
            <p:ph type="subTitle" idx="3"/>
          </p:nvPr>
        </p:nvSpPr>
        <p:spPr>
          <a:xfrm>
            <a:off x="3137447" y="2650736"/>
            <a:ext cx="29013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24" name="Google Shape;724;p53"/>
          <p:cNvSpPr/>
          <p:nvPr/>
        </p:nvSpPr>
        <p:spPr>
          <a:xfrm>
            <a:off x="2941418" y="2827261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53"/>
          <p:cNvSpPr txBox="1">
            <a:spLocks noGrp="1"/>
          </p:cNvSpPr>
          <p:nvPr>
            <p:ph type="subTitle" idx="4"/>
          </p:nvPr>
        </p:nvSpPr>
        <p:spPr>
          <a:xfrm>
            <a:off x="3137447" y="3554811"/>
            <a:ext cx="29013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26" name="Google Shape;726;p53"/>
          <p:cNvSpPr/>
          <p:nvPr/>
        </p:nvSpPr>
        <p:spPr>
          <a:xfrm>
            <a:off x="2941418" y="3731336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53"/>
          <p:cNvSpPr txBox="1">
            <a:spLocks noGrp="1"/>
          </p:cNvSpPr>
          <p:nvPr>
            <p:ph type="subTitle" idx="5"/>
          </p:nvPr>
        </p:nvSpPr>
        <p:spPr>
          <a:xfrm>
            <a:off x="7348652" y="1808425"/>
            <a:ext cx="26739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28" name="Google Shape;728;p53"/>
          <p:cNvSpPr/>
          <p:nvPr/>
        </p:nvSpPr>
        <p:spPr>
          <a:xfrm>
            <a:off x="7151669" y="1984965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53"/>
          <p:cNvSpPr txBox="1">
            <a:spLocks noGrp="1"/>
          </p:cNvSpPr>
          <p:nvPr>
            <p:ph type="subTitle" idx="6"/>
          </p:nvPr>
        </p:nvSpPr>
        <p:spPr>
          <a:xfrm>
            <a:off x="7348652" y="2650722"/>
            <a:ext cx="26739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30" name="Google Shape;730;p53"/>
          <p:cNvSpPr/>
          <p:nvPr/>
        </p:nvSpPr>
        <p:spPr>
          <a:xfrm>
            <a:off x="7151669" y="2827261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53"/>
          <p:cNvSpPr txBox="1">
            <a:spLocks noGrp="1"/>
          </p:cNvSpPr>
          <p:nvPr>
            <p:ph type="subTitle" idx="7"/>
          </p:nvPr>
        </p:nvSpPr>
        <p:spPr>
          <a:xfrm>
            <a:off x="7348652" y="3554797"/>
            <a:ext cx="26739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32" name="Google Shape;732;p53"/>
          <p:cNvSpPr/>
          <p:nvPr/>
        </p:nvSpPr>
        <p:spPr>
          <a:xfrm>
            <a:off x="7151669" y="3731336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53"/>
          <p:cNvSpPr txBox="1">
            <a:spLocks noGrp="1"/>
          </p:cNvSpPr>
          <p:nvPr>
            <p:ph type="subTitle" idx="8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53"/>
          <p:cNvSpPr>
            <a:spLocks noGrp="1"/>
          </p:cNvSpPr>
          <p:nvPr>
            <p:ph type="pic" idx="9"/>
          </p:nvPr>
        </p:nvSpPr>
        <p:spPr>
          <a:xfrm>
            <a:off x="0" y="549000"/>
            <a:ext cx="2384100" cy="7011000"/>
          </a:xfrm>
          <a:prstGeom prst="rect">
            <a:avLst/>
          </a:prstGeom>
          <a:noFill/>
          <a:ln>
            <a:noFill/>
          </a:ln>
        </p:spPr>
      </p:sp>
      <p:sp>
        <p:nvSpPr>
          <p:cNvPr id="735" name="Google Shape;735;p53"/>
          <p:cNvSpPr txBox="1">
            <a:spLocks noGrp="1"/>
          </p:cNvSpPr>
          <p:nvPr>
            <p:ph type="subTitle" idx="13"/>
          </p:nvPr>
        </p:nvSpPr>
        <p:spPr>
          <a:xfrm>
            <a:off x="3121763" y="4392715"/>
            <a:ext cx="29013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36" name="Google Shape;736;p53"/>
          <p:cNvSpPr/>
          <p:nvPr/>
        </p:nvSpPr>
        <p:spPr>
          <a:xfrm>
            <a:off x="2925733" y="4569240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53"/>
          <p:cNvSpPr txBox="1">
            <a:spLocks noGrp="1"/>
          </p:cNvSpPr>
          <p:nvPr>
            <p:ph type="subTitle" idx="14"/>
          </p:nvPr>
        </p:nvSpPr>
        <p:spPr>
          <a:xfrm>
            <a:off x="3121763" y="5235011"/>
            <a:ext cx="29013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38" name="Google Shape;738;p53"/>
          <p:cNvSpPr/>
          <p:nvPr/>
        </p:nvSpPr>
        <p:spPr>
          <a:xfrm>
            <a:off x="2925733" y="5411536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53"/>
          <p:cNvSpPr txBox="1">
            <a:spLocks noGrp="1"/>
          </p:cNvSpPr>
          <p:nvPr>
            <p:ph type="subTitle" idx="15"/>
          </p:nvPr>
        </p:nvSpPr>
        <p:spPr>
          <a:xfrm>
            <a:off x="3121763" y="6139086"/>
            <a:ext cx="29013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40" name="Google Shape;740;p53"/>
          <p:cNvSpPr/>
          <p:nvPr/>
        </p:nvSpPr>
        <p:spPr>
          <a:xfrm>
            <a:off x="2925733" y="6315611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53"/>
          <p:cNvSpPr txBox="1">
            <a:spLocks noGrp="1"/>
          </p:cNvSpPr>
          <p:nvPr>
            <p:ph type="subTitle" idx="16"/>
          </p:nvPr>
        </p:nvSpPr>
        <p:spPr>
          <a:xfrm>
            <a:off x="7332025" y="4392702"/>
            <a:ext cx="26739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42" name="Google Shape;742;p53"/>
          <p:cNvSpPr/>
          <p:nvPr/>
        </p:nvSpPr>
        <p:spPr>
          <a:xfrm>
            <a:off x="7135985" y="4569240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53"/>
          <p:cNvSpPr txBox="1">
            <a:spLocks noGrp="1"/>
          </p:cNvSpPr>
          <p:nvPr>
            <p:ph type="subTitle" idx="17"/>
          </p:nvPr>
        </p:nvSpPr>
        <p:spPr>
          <a:xfrm>
            <a:off x="7332025" y="5234999"/>
            <a:ext cx="26739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44" name="Google Shape;744;p53"/>
          <p:cNvSpPr/>
          <p:nvPr/>
        </p:nvSpPr>
        <p:spPr>
          <a:xfrm>
            <a:off x="7135985" y="5411536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53"/>
          <p:cNvSpPr txBox="1">
            <a:spLocks noGrp="1"/>
          </p:cNvSpPr>
          <p:nvPr>
            <p:ph type="subTitle" idx="18"/>
          </p:nvPr>
        </p:nvSpPr>
        <p:spPr>
          <a:xfrm>
            <a:off x="7332025" y="6139074"/>
            <a:ext cx="26739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46" name="Google Shape;746;p53"/>
          <p:cNvSpPr/>
          <p:nvPr/>
        </p:nvSpPr>
        <p:spPr>
          <a:xfrm>
            <a:off x="7135985" y="6315611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53"/>
          <p:cNvSpPr txBox="1">
            <a:spLocks noGrp="1"/>
          </p:cNvSpPr>
          <p:nvPr>
            <p:ph type="sldNum" idx="12"/>
          </p:nvPr>
        </p:nvSpPr>
        <p:spPr>
          <a:xfrm>
            <a:off x="10106438" y="6981408"/>
            <a:ext cx="648000" cy="5787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одзаголовок, картинка и 6 пунктов 1 1">
  <p:cSld name="BLANK_1_1_1_1_1_1_1_1_1_1_1_1_1_1_1_1_1_1_1_1_1_1_2_1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986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54"/>
          <p:cNvSpPr txBox="1">
            <a:spLocks noGrp="1"/>
          </p:cNvSpPr>
          <p:nvPr>
            <p:ph type="subTitle" idx="1"/>
          </p:nvPr>
        </p:nvSpPr>
        <p:spPr>
          <a:xfrm>
            <a:off x="1361600" y="762425"/>
            <a:ext cx="7061100" cy="9285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1" name="Google Shape;751;p54"/>
          <p:cNvSpPr txBox="1">
            <a:spLocks noGrp="1"/>
          </p:cNvSpPr>
          <p:nvPr>
            <p:ph type="subTitle" idx="2"/>
          </p:nvPr>
        </p:nvSpPr>
        <p:spPr>
          <a:xfrm>
            <a:off x="1362175" y="1690975"/>
            <a:ext cx="85080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54"/>
          <p:cNvSpPr/>
          <p:nvPr/>
        </p:nvSpPr>
        <p:spPr>
          <a:xfrm>
            <a:off x="0" y="0"/>
            <a:ext cx="10800000" cy="5490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3" name="Google Shape;75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54"/>
          <p:cNvSpPr txBox="1">
            <a:spLocks noGrp="1"/>
          </p:cNvSpPr>
          <p:nvPr>
            <p:ph type="subTitle" idx="3"/>
          </p:nvPr>
        </p:nvSpPr>
        <p:spPr>
          <a:xfrm>
            <a:off x="1689647" y="2650736"/>
            <a:ext cx="29013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55" name="Google Shape;755;p54"/>
          <p:cNvSpPr/>
          <p:nvPr/>
        </p:nvSpPr>
        <p:spPr>
          <a:xfrm>
            <a:off x="1493618" y="2827261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54"/>
          <p:cNvSpPr txBox="1">
            <a:spLocks noGrp="1"/>
          </p:cNvSpPr>
          <p:nvPr>
            <p:ph type="subTitle" idx="4"/>
          </p:nvPr>
        </p:nvSpPr>
        <p:spPr>
          <a:xfrm>
            <a:off x="1689647" y="3554811"/>
            <a:ext cx="29013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57" name="Google Shape;757;p54"/>
          <p:cNvSpPr/>
          <p:nvPr/>
        </p:nvSpPr>
        <p:spPr>
          <a:xfrm>
            <a:off x="1493618" y="3731336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54"/>
          <p:cNvSpPr txBox="1">
            <a:spLocks noGrp="1"/>
          </p:cNvSpPr>
          <p:nvPr>
            <p:ph type="subTitle" idx="5"/>
          </p:nvPr>
        </p:nvSpPr>
        <p:spPr>
          <a:xfrm>
            <a:off x="6130754" y="2650725"/>
            <a:ext cx="28833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59" name="Google Shape;759;p54"/>
          <p:cNvSpPr/>
          <p:nvPr/>
        </p:nvSpPr>
        <p:spPr>
          <a:xfrm>
            <a:off x="5932469" y="2827261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54"/>
          <p:cNvSpPr txBox="1">
            <a:spLocks noGrp="1"/>
          </p:cNvSpPr>
          <p:nvPr>
            <p:ph type="subTitle" idx="6"/>
          </p:nvPr>
        </p:nvSpPr>
        <p:spPr>
          <a:xfrm>
            <a:off x="6130754" y="3554800"/>
            <a:ext cx="28833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61" name="Google Shape;761;p54"/>
          <p:cNvSpPr/>
          <p:nvPr/>
        </p:nvSpPr>
        <p:spPr>
          <a:xfrm>
            <a:off x="5932469" y="3731336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54"/>
          <p:cNvSpPr txBox="1">
            <a:spLocks noGrp="1"/>
          </p:cNvSpPr>
          <p:nvPr>
            <p:ph type="subTitle" idx="7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54"/>
          <p:cNvSpPr txBox="1">
            <a:spLocks noGrp="1"/>
          </p:cNvSpPr>
          <p:nvPr>
            <p:ph type="subTitle" idx="8"/>
          </p:nvPr>
        </p:nvSpPr>
        <p:spPr>
          <a:xfrm>
            <a:off x="1673963" y="4392715"/>
            <a:ext cx="29013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64" name="Google Shape;764;p54"/>
          <p:cNvSpPr/>
          <p:nvPr/>
        </p:nvSpPr>
        <p:spPr>
          <a:xfrm>
            <a:off x="1477933" y="4569240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54"/>
          <p:cNvSpPr txBox="1">
            <a:spLocks noGrp="1"/>
          </p:cNvSpPr>
          <p:nvPr>
            <p:ph type="subTitle" idx="9"/>
          </p:nvPr>
        </p:nvSpPr>
        <p:spPr>
          <a:xfrm>
            <a:off x="1673963" y="5235011"/>
            <a:ext cx="29013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66" name="Google Shape;766;p54"/>
          <p:cNvSpPr/>
          <p:nvPr/>
        </p:nvSpPr>
        <p:spPr>
          <a:xfrm>
            <a:off x="1477933" y="5411536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54"/>
          <p:cNvSpPr txBox="1">
            <a:spLocks noGrp="1"/>
          </p:cNvSpPr>
          <p:nvPr>
            <p:ph type="subTitle" idx="13"/>
          </p:nvPr>
        </p:nvSpPr>
        <p:spPr>
          <a:xfrm>
            <a:off x="1673963" y="6139086"/>
            <a:ext cx="29013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68" name="Google Shape;768;p54"/>
          <p:cNvSpPr/>
          <p:nvPr/>
        </p:nvSpPr>
        <p:spPr>
          <a:xfrm>
            <a:off x="1477933" y="6315611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54"/>
          <p:cNvSpPr txBox="1">
            <a:spLocks noGrp="1"/>
          </p:cNvSpPr>
          <p:nvPr>
            <p:ph type="subTitle" idx="14"/>
          </p:nvPr>
        </p:nvSpPr>
        <p:spPr>
          <a:xfrm>
            <a:off x="6112825" y="4392704"/>
            <a:ext cx="28833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70" name="Google Shape;770;p54"/>
          <p:cNvSpPr/>
          <p:nvPr/>
        </p:nvSpPr>
        <p:spPr>
          <a:xfrm>
            <a:off x="5916785" y="4569240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54"/>
          <p:cNvSpPr txBox="1">
            <a:spLocks noGrp="1"/>
          </p:cNvSpPr>
          <p:nvPr>
            <p:ph type="subTitle" idx="15"/>
          </p:nvPr>
        </p:nvSpPr>
        <p:spPr>
          <a:xfrm>
            <a:off x="6112825" y="5235000"/>
            <a:ext cx="28833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72" name="Google Shape;772;p54"/>
          <p:cNvSpPr/>
          <p:nvPr/>
        </p:nvSpPr>
        <p:spPr>
          <a:xfrm>
            <a:off x="5916785" y="5411536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54"/>
          <p:cNvSpPr txBox="1">
            <a:spLocks noGrp="1"/>
          </p:cNvSpPr>
          <p:nvPr>
            <p:ph type="subTitle" idx="16"/>
          </p:nvPr>
        </p:nvSpPr>
        <p:spPr>
          <a:xfrm>
            <a:off x="6112825" y="6139075"/>
            <a:ext cx="28833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74" name="Google Shape;774;p54"/>
          <p:cNvSpPr/>
          <p:nvPr/>
        </p:nvSpPr>
        <p:spPr>
          <a:xfrm>
            <a:off x="5916785" y="6315611"/>
            <a:ext cx="156900" cy="156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54"/>
          <p:cNvSpPr txBox="1">
            <a:spLocks noGrp="1"/>
          </p:cNvSpPr>
          <p:nvPr>
            <p:ph type="sldNum" idx="12"/>
          </p:nvPr>
        </p:nvSpPr>
        <p:spPr>
          <a:xfrm>
            <a:off x="10106438" y="6981408"/>
            <a:ext cx="648000" cy="5787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  <p15:guide id="2" pos="3744">
          <p15:clr>
            <a:srgbClr val="FA7B17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крупные картинки и заголовок с подзаголовком на зеленом фоне">
  <p:cSld name="BLANK_1_1_1_1_1_1_1_1_1_1_1_1_1_1_1_1_1_1_1_1_1_1_1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5"/>
          <p:cNvSpPr/>
          <p:nvPr/>
        </p:nvSpPr>
        <p:spPr>
          <a:xfrm>
            <a:off x="0" y="0"/>
            <a:ext cx="10800000" cy="5490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8" name="Google Shape;778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55"/>
          <p:cNvSpPr/>
          <p:nvPr/>
        </p:nvSpPr>
        <p:spPr>
          <a:xfrm>
            <a:off x="2931450" y="4187850"/>
            <a:ext cx="4356900" cy="337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5"/>
          <p:cNvSpPr txBox="1">
            <a:spLocks noGrp="1"/>
          </p:cNvSpPr>
          <p:nvPr>
            <p:ph type="subTitle" idx="1"/>
          </p:nvPr>
        </p:nvSpPr>
        <p:spPr>
          <a:xfrm>
            <a:off x="3087000" y="4254975"/>
            <a:ext cx="3845700" cy="1203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1" name="Google Shape;781;p55"/>
          <p:cNvSpPr txBox="1">
            <a:spLocks noGrp="1"/>
          </p:cNvSpPr>
          <p:nvPr>
            <p:ph type="subTitle" idx="2"/>
          </p:nvPr>
        </p:nvSpPr>
        <p:spPr>
          <a:xfrm>
            <a:off x="3087000" y="5282550"/>
            <a:ext cx="3912000" cy="23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SemiBold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2" name="Google Shape;782;p55"/>
          <p:cNvSpPr txBox="1">
            <a:spLocks noGrp="1"/>
          </p:cNvSpPr>
          <p:nvPr>
            <p:ph type="subTitle" idx="3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55"/>
          <p:cNvSpPr>
            <a:spLocks noGrp="1"/>
          </p:cNvSpPr>
          <p:nvPr>
            <p:ph type="pic" idx="4"/>
          </p:nvPr>
        </p:nvSpPr>
        <p:spPr>
          <a:xfrm>
            <a:off x="0" y="549000"/>
            <a:ext cx="2823300" cy="7011000"/>
          </a:xfrm>
          <a:prstGeom prst="rect">
            <a:avLst/>
          </a:prstGeom>
          <a:noFill/>
          <a:ln>
            <a:noFill/>
          </a:ln>
        </p:spPr>
      </p:sp>
      <p:sp>
        <p:nvSpPr>
          <p:cNvPr id="784" name="Google Shape;784;p55"/>
          <p:cNvSpPr>
            <a:spLocks noGrp="1"/>
          </p:cNvSpPr>
          <p:nvPr>
            <p:ph type="pic" idx="5"/>
          </p:nvPr>
        </p:nvSpPr>
        <p:spPr>
          <a:xfrm>
            <a:off x="7399650" y="549000"/>
            <a:ext cx="3403500" cy="7011000"/>
          </a:xfrm>
          <a:prstGeom prst="rect">
            <a:avLst/>
          </a:prstGeom>
          <a:noFill/>
          <a:ln>
            <a:noFill/>
          </a:ln>
        </p:spPr>
      </p:sp>
      <p:sp>
        <p:nvSpPr>
          <p:cNvPr id="785" name="Google Shape;785;p55"/>
          <p:cNvSpPr>
            <a:spLocks noGrp="1"/>
          </p:cNvSpPr>
          <p:nvPr>
            <p:ph type="pic" idx="6"/>
          </p:nvPr>
        </p:nvSpPr>
        <p:spPr>
          <a:xfrm>
            <a:off x="2933025" y="549000"/>
            <a:ext cx="4356900" cy="3513300"/>
          </a:xfrm>
          <a:prstGeom prst="rect">
            <a:avLst/>
          </a:prstGeom>
          <a:noFill/>
          <a:ln>
            <a:noFill/>
          </a:ln>
        </p:spPr>
      </p:sp>
      <p:sp>
        <p:nvSpPr>
          <p:cNvPr id="786" name="Google Shape;786;p55"/>
          <p:cNvSpPr txBox="1">
            <a:spLocks noGrp="1"/>
          </p:cNvSpPr>
          <p:nvPr>
            <p:ph type="sldNum" idx="12"/>
          </p:nvPr>
        </p:nvSpPr>
        <p:spPr>
          <a:xfrm>
            <a:off x="10106438" y="6981408"/>
            <a:ext cx="648000" cy="5787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одзаголовок, текст и картинка">
  <p:cSld name="BLANK_1_1_1_1_1_1_1_1_1_1_1_1_1_1_1_1_1_1_1_1_1_1_1_1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56"/>
          <p:cNvSpPr/>
          <p:nvPr/>
        </p:nvSpPr>
        <p:spPr>
          <a:xfrm>
            <a:off x="0" y="0"/>
            <a:ext cx="10800000" cy="5490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9" name="Google Shape;789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56"/>
          <p:cNvSpPr/>
          <p:nvPr/>
        </p:nvSpPr>
        <p:spPr>
          <a:xfrm>
            <a:off x="0" y="549000"/>
            <a:ext cx="3090000" cy="70110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56"/>
          <p:cNvSpPr txBox="1">
            <a:spLocks noGrp="1"/>
          </p:cNvSpPr>
          <p:nvPr>
            <p:ph type="subTitle" idx="1"/>
          </p:nvPr>
        </p:nvSpPr>
        <p:spPr>
          <a:xfrm>
            <a:off x="6148375" y="1076100"/>
            <a:ext cx="3721800" cy="14022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2" name="Google Shape;792;p56"/>
          <p:cNvSpPr txBox="1">
            <a:spLocks noGrp="1"/>
          </p:cNvSpPr>
          <p:nvPr>
            <p:ph type="subTitle" idx="2"/>
          </p:nvPr>
        </p:nvSpPr>
        <p:spPr>
          <a:xfrm>
            <a:off x="6148725" y="2598575"/>
            <a:ext cx="3654300" cy="44910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56"/>
          <p:cNvSpPr txBox="1">
            <a:spLocks noGrp="1"/>
          </p:cNvSpPr>
          <p:nvPr>
            <p:ph type="subTitle" idx="3"/>
          </p:nvPr>
        </p:nvSpPr>
        <p:spPr>
          <a:xfrm>
            <a:off x="802604" y="1076100"/>
            <a:ext cx="1850400" cy="60135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56"/>
          <p:cNvSpPr txBox="1">
            <a:spLocks noGrp="1"/>
          </p:cNvSpPr>
          <p:nvPr>
            <p:ph type="subTitle" idx="4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56"/>
          <p:cNvSpPr>
            <a:spLocks noGrp="1"/>
          </p:cNvSpPr>
          <p:nvPr>
            <p:ph type="pic" idx="5"/>
          </p:nvPr>
        </p:nvSpPr>
        <p:spPr>
          <a:xfrm>
            <a:off x="3091025" y="549000"/>
            <a:ext cx="2619300" cy="7011000"/>
          </a:xfrm>
          <a:prstGeom prst="rect">
            <a:avLst/>
          </a:prstGeom>
          <a:noFill/>
          <a:ln>
            <a:noFill/>
          </a:ln>
        </p:spPr>
      </p:sp>
      <p:sp>
        <p:nvSpPr>
          <p:cNvPr id="796" name="Google Shape;796;p56"/>
          <p:cNvSpPr txBox="1">
            <a:spLocks noGrp="1"/>
          </p:cNvSpPr>
          <p:nvPr>
            <p:ph type="sldNum" idx="12"/>
          </p:nvPr>
        </p:nvSpPr>
        <p:spPr>
          <a:xfrm>
            <a:off x="10106438" y="6981408"/>
            <a:ext cx="648000" cy="5787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одзаголовок, текст и картинка 1">
  <p:cSld name="BLANK_1_1_1_1_1_1_1_1_1_1_1_1_1_1_1_1_1_1_1_1_1_1_1_1_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Google Shape;798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0800000" cy="763068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57"/>
          <p:cNvSpPr/>
          <p:nvPr/>
        </p:nvSpPr>
        <p:spPr>
          <a:xfrm>
            <a:off x="0" y="0"/>
            <a:ext cx="10800000" cy="5490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0" name="Google Shape;80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57"/>
          <p:cNvSpPr txBox="1">
            <a:spLocks noGrp="1"/>
          </p:cNvSpPr>
          <p:nvPr>
            <p:ph type="subTitle" idx="1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57"/>
          <p:cNvSpPr txBox="1">
            <a:spLocks noGrp="1"/>
          </p:cNvSpPr>
          <p:nvPr>
            <p:ph type="subTitle" idx="2"/>
          </p:nvPr>
        </p:nvSpPr>
        <p:spPr>
          <a:xfrm>
            <a:off x="781285" y="746725"/>
            <a:ext cx="9104400" cy="659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03" name="Google Shape;803;p57"/>
          <p:cNvSpPr txBox="1"/>
          <p:nvPr/>
        </p:nvSpPr>
        <p:spPr>
          <a:xfrm>
            <a:off x="790894" y="2386414"/>
            <a:ext cx="35919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Служба поддержки: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info@yaklass.ru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Телефон: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8 800 600 04 15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Адрес: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Москва, Инновационный центр Сколково, Большой бульвар 42, </a:t>
            </a:r>
            <a:b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стр. 1, офис 753, 121205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Вконтакте: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https://vk.com/yaklass_ru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Сайт: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https://www.yaklass.ru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6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пунктов/5 шагов" type="tx">
  <p:cSld name="TITLE_AND_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Google Shape;82;p7"/>
          <p:cNvCxnSpPr>
            <a:stCxn id="83" idx="3"/>
            <a:endCxn id="84" idx="1"/>
          </p:cNvCxnSpPr>
          <p:nvPr/>
        </p:nvCxnSpPr>
        <p:spPr>
          <a:xfrm>
            <a:off x="2462145" y="3765881"/>
            <a:ext cx="6428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5" name="Google Shape;8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7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6995" y="3278306"/>
            <a:ext cx="975150" cy="9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7807" y="3278293"/>
            <a:ext cx="975150" cy="97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8619" y="3277531"/>
            <a:ext cx="975150" cy="9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39431" y="3278306"/>
            <a:ext cx="975150" cy="9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90242" y="3278306"/>
            <a:ext cx="975150" cy="9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7"/>
          <p:cNvSpPr txBox="1">
            <a:spLocks noGrp="1"/>
          </p:cNvSpPr>
          <p:nvPr>
            <p:ph type="subTitle" idx="1"/>
          </p:nvPr>
        </p:nvSpPr>
        <p:spPr>
          <a:xfrm>
            <a:off x="1114575" y="4402550"/>
            <a:ext cx="1670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subTitle" idx="2"/>
          </p:nvPr>
        </p:nvSpPr>
        <p:spPr>
          <a:xfrm>
            <a:off x="3000125" y="4402550"/>
            <a:ext cx="1670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subTitle" idx="3"/>
          </p:nvPr>
        </p:nvSpPr>
        <p:spPr>
          <a:xfrm>
            <a:off x="4841000" y="4402550"/>
            <a:ext cx="1670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subTitle" idx="4"/>
          </p:nvPr>
        </p:nvSpPr>
        <p:spPr>
          <a:xfrm>
            <a:off x="6681875" y="4402550"/>
            <a:ext cx="1670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ubTitle" idx="5"/>
          </p:nvPr>
        </p:nvSpPr>
        <p:spPr>
          <a:xfrm>
            <a:off x="8522750" y="4402550"/>
            <a:ext cx="1670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6" name="Google Shape;96;p7"/>
          <p:cNvSpPr txBox="1">
            <a:spLocks noGrp="1"/>
          </p:cNvSpPr>
          <p:nvPr>
            <p:ph type="subTitle" idx="6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subTitle" idx="7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381">
          <p15:clr>
            <a:srgbClr val="FA7B17"/>
          </p15:clr>
        </p15:guide>
        <p15:guide id="2" pos="576">
          <p15:clr>
            <a:srgbClr val="FA7B17"/>
          </p15:clr>
        </p15:guide>
        <p15:guide id="3" pos="6217">
          <p15:clr>
            <a:srgbClr val="FA7B17"/>
          </p15:clr>
        </p15:guide>
        <p15:guide id="4" pos="937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пунктов/5 шагов 1">
  <p:cSld name="TITLE_AND_BODY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8"/>
          <p:cNvCxnSpPr>
            <a:stCxn id="101" idx="3"/>
            <a:endCxn id="102" idx="1"/>
          </p:cNvCxnSpPr>
          <p:nvPr/>
        </p:nvCxnSpPr>
        <p:spPr>
          <a:xfrm>
            <a:off x="2776353" y="2737356"/>
            <a:ext cx="5718000" cy="1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3" name="Google Shape;10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8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1204" y="2249781"/>
            <a:ext cx="975150" cy="9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8030" y="2249756"/>
            <a:ext cx="975150" cy="97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94340" y="2263131"/>
            <a:ext cx="975150" cy="9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8"/>
          <p:cNvSpPr txBox="1">
            <a:spLocks noGrp="1"/>
          </p:cNvSpPr>
          <p:nvPr>
            <p:ph type="subTitle" idx="1"/>
          </p:nvPr>
        </p:nvSpPr>
        <p:spPr>
          <a:xfrm>
            <a:off x="1283175" y="3297825"/>
            <a:ext cx="20712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8" name="Google Shape;108;p8"/>
          <p:cNvSpPr txBox="1">
            <a:spLocks noGrp="1"/>
          </p:cNvSpPr>
          <p:nvPr>
            <p:ph type="subTitle" idx="2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" name="Google Shape;109;p8"/>
          <p:cNvSpPr txBox="1">
            <a:spLocks noGrp="1"/>
          </p:cNvSpPr>
          <p:nvPr>
            <p:ph type="subTitle" idx="3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8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11" name="Google Shape;111;p8"/>
          <p:cNvCxnSpPr/>
          <p:nvPr/>
        </p:nvCxnSpPr>
        <p:spPr>
          <a:xfrm>
            <a:off x="2689953" y="5421756"/>
            <a:ext cx="5946600" cy="1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2" name="Google Shape;112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75671" y="4941231"/>
            <a:ext cx="975150" cy="9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8"/>
          <p:cNvSpPr txBox="1">
            <a:spLocks noGrp="1"/>
          </p:cNvSpPr>
          <p:nvPr>
            <p:ph type="subTitle" idx="4"/>
          </p:nvPr>
        </p:nvSpPr>
        <p:spPr>
          <a:xfrm>
            <a:off x="4599750" y="3299475"/>
            <a:ext cx="20712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pic>
        <p:nvPicPr>
          <p:cNvPr id="114" name="Google Shape;114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01214" y="4941231"/>
            <a:ext cx="975150" cy="9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89634" y="4941226"/>
            <a:ext cx="975150" cy="9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8"/>
          <p:cNvSpPr txBox="1">
            <a:spLocks noGrp="1"/>
          </p:cNvSpPr>
          <p:nvPr>
            <p:ph type="subTitle" idx="5"/>
          </p:nvPr>
        </p:nvSpPr>
        <p:spPr>
          <a:xfrm>
            <a:off x="7951300" y="3306925"/>
            <a:ext cx="20712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subTitle" idx="6"/>
          </p:nvPr>
        </p:nvSpPr>
        <p:spPr>
          <a:xfrm>
            <a:off x="1269149" y="5983475"/>
            <a:ext cx="20712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subTitle" idx="7"/>
          </p:nvPr>
        </p:nvSpPr>
        <p:spPr>
          <a:xfrm>
            <a:off x="4599750" y="5985125"/>
            <a:ext cx="20712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subTitle" idx="8"/>
          </p:nvPr>
        </p:nvSpPr>
        <p:spPr>
          <a:xfrm>
            <a:off x="7951300" y="5992575"/>
            <a:ext cx="20712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381">
          <p15:clr>
            <a:srgbClr val="FA7B17"/>
          </p15:clr>
        </p15:guide>
        <p15:guide id="2" pos="576">
          <p15:clr>
            <a:srgbClr val="FA7B17"/>
          </p15:clr>
        </p15:guide>
        <p15:guide id="3" pos="6217">
          <p15:clr>
            <a:srgbClr val="FA7B17"/>
          </p15:clr>
        </p15:guide>
        <p15:guide id="4" pos="937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пункта/4 шага">
  <p:cSld name="TITLE_AND_BODY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9"/>
          <p:cNvCxnSpPr>
            <a:stCxn id="122" idx="3"/>
            <a:endCxn id="123" idx="1"/>
          </p:cNvCxnSpPr>
          <p:nvPr/>
        </p:nvCxnSpPr>
        <p:spPr>
          <a:xfrm>
            <a:off x="2462145" y="3765881"/>
            <a:ext cx="6428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4" name="Google Shape;12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9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6995" y="3278306"/>
            <a:ext cx="975150" cy="9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4749" y="3278293"/>
            <a:ext cx="975150" cy="97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22502" y="3277531"/>
            <a:ext cx="975150" cy="9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90256" y="3292431"/>
            <a:ext cx="975150" cy="9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"/>
          <p:cNvSpPr txBox="1">
            <a:spLocks noGrp="1"/>
          </p:cNvSpPr>
          <p:nvPr>
            <p:ph type="subTitle" idx="1"/>
          </p:nvPr>
        </p:nvSpPr>
        <p:spPr>
          <a:xfrm>
            <a:off x="1114575" y="4402550"/>
            <a:ext cx="1670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2"/>
          </p:nvPr>
        </p:nvSpPr>
        <p:spPr>
          <a:xfrm>
            <a:off x="3609725" y="4402550"/>
            <a:ext cx="1670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3"/>
          </p:nvPr>
        </p:nvSpPr>
        <p:spPr>
          <a:xfrm>
            <a:off x="6072275" y="4402550"/>
            <a:ext cx="1670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subTitle" idx="4"/>
          </p:nvPr>
        </p:nvSpPr>
        <p:spPr>
          <a:xfrm>
            <a:off x="8522750" y="4402550"/>
            <a:ext cx="1670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ubTitle" idx="5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subTitle" idx="6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381">
          <p15:clr>
            <a:srgbClr val="FA7B17"/>
          </p15:clr>
        </p15:guide>
        <p15:guide id="2" pos="576">
          <p15:clr>
            <a:srgbClr val="FA7B17"/>
          </p15:clr>
        </p15:guide>
        <p15:guide id="3" pos="6217">
          <p15:clr>
            <a:srgbClr val="FA7B17"/>
          </p15:clr>
        </p15:guide>
        <p15:guide id="4" pos="937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пункта/3 шага">
  <p:cSld name="TITLE_AND_BODY_1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10"/>
          <p:cNvCxnSpPr>
            <a:stCxn id="139" idx="3"/>
            <a:endCxn id="140" idx="3"/>
          </p:cNvCxnSpPr>
          <p:nvPr/>
        </p:nvCxnSpPr>
        <p:spPr>
          <a:xfrm>
            <a:off x="3091428" y="2851481"/>
            <a:ext cx="6156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1" name="Google Shape;14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671" y="561300"/>
            <a:ext cx="468050" cy="69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0"/>
          <p:cNvSpPr/>
          <p:nvPr/>
        </p:nvSpPr>
        <p:spPr>
          <a:xfrm>
            <a:off x="0" y="0"/>
            <a:ext cx="10800000" cy="561300"/>
          </a:xfrm>
          <a:prstGeom prst="rect">
            <a:avLst/>
          </a:prstGeom>
          <a:solidFill>
            <a:srgbClr val="96EF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467" y="155581"/>
            <a:ext cx="1250625" cy="2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6279" y="2363906"/>
            <a:ext cx="975150" cy="9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3559" y="2363893"/>
            <a:ext cx="975150" cy="97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2917" y="2363131"/>
            <a:ext cx="975150" cy="9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0"/>
          <p:cNvSpPr txBox="1">
            <a:spLocks noGrp="1"/>
          </p:cNvSpPr>
          <p:nvPr>
            <p:ph type="subTitle" idx="1"/>
          </p:nvPr>
        </p:nvSpPr>
        <p:spPr>
          <a:xfrm>
            <a:off x="1756873" y="4217928"/>
            <a:ext cx="1670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6" name="Google Shape;146;p10"/>
          <p:cNvSpPr txBox="1">
            <a:spLocks noGrp="1"/>
          </p:cNvSpPr>
          <p:nvPr>
            <p:ph type="subTitle" idx="2"/>
          </p:nvPr>
        </p:nvSpPr>
        <p:spPr>
          <a:xfrm>
            <a:off x="1330873" y="3460079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47" name="Google Shape;147;p10"/>
          <p:cNvSpPr txBox="1">
            <a:spLocks noGrp="1"/>
          </p:cNvSpPr>
          <p:nvPr>
            <p:ph type="subTitle" idx="3"/>
          </p:nvPr>
        </p:nvSpPr>
        <p:spPr>
          <a:xfrm>
            <a:off x="4818315" y="4217928"/>
            <a:ext cx="1670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8" name="Google Shape;148;p10"/>
          <p:cNvSpPr txBox="1">
            <a:spLocks noGrp="1"/>
          </p:cNvSpPr>
          <p:nvPr>
            <p:ph type="subTitle" idx="4"/>
          </p:nvPr>
        </p:nvSpPr>
        <p:spPr>
          <a:xfrm>
            <a:off x="4392315" y="3460079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49" name="Google Shape;149;p10"/>
          <p:cNvSpPr txBox="1">
            <a:spLocks noGrp="1"/>
          </p:cNvSpPr>
          <p:nvPr>
            <p:ph type="subTitle" idx="5"/>
          </p:nvPr>
        </p:nvSpPr>
        <p:spPr>
          <a:xfrm>
            <a:off x="7923397" y="4217928"/>
            <a:ext cx="1670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50" name="Google Shape;150;p10"/>
          <p:cNvSpPr txBox="1">
            <a:spLocks noGrp="1"/>
          </p:cNvSpPr>
          <p:nvPr>
            <p:ph type="subTitle" idx="6"/>
          </p:nvPr>
        </p:nvSpPr>
        <p:spPr>
          <a:xfrm>
            <a:off x="7497397" y="3460079"/>
            <a:ext cx="25224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51" name="Google Shape;151;p10"/>
          <p:cNvSpPr txBox="1">
            <a:spLocks noGrp="1"/>
          </p:cNvSpPr>
          <p:nvPr>
            <p:ph type="subTitle" idx="7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8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4" name="Google Shape;154;p10"/>
          <p:cNvSpPr/>
          <p:nvPr/>
        </p:nvSpPr>
        <p:spPr>
          <a:xfrm rot="-3889680">
            <a:off x="2427804" y="5941050"/>
            <a:ext cx="2356484" cy="2356484"/>
          </a:xfrm>
          <a:prstGeom prst="ellipse">
            <a:avLst/>
          </a:prstGeom>
          <a:gradFill>
            <a:gsLst>
              <a:gs pos="0">
                <a:srgbClr val="96EFB0"/>
              </a:gs>
              <a:gs pos="100000">
                <a:srgbClr val="CCCC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"/>
          <p:cNvSpPr/>
          <p:nvPr/>
        </p:nvSpPr>
        <p:spPr>
          <a:xfrm rot="-5400000">
            <a:off x="6488730" y="5865752"/>
            <a:ext cx="3750900" cy="3750900"/>
          </a:xfrm>
          <a:prstGeom prst="ellipse">
            <a:avLst/>
          </a:prstGeom>
          <a:gradFill>
            <a:gsLst>
              <a:gs pos="0">
                <a:srgbClr val="96EFB0"/>
              </a:gs>
              <a:gs pos="100000">
                <a:srgbClr val="CCCC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"/>
          <p:cNvSpPr/>
          <p:nvPr/>
        </p:nvSpPr>
        <p:spPr>
          <a:xfrm rot="-2560752">
            <a:off x="6334796" y="6051830"/>
            <a:ext cx="901027" cy="901027"/>
          </a:xfrm>
          <a:prstGeom prst="ellipse">
            <a:avLst/>
          </a:prstGeom>
          <a:gradFill>
            <a:gsLst>
              <a:gs pos="0">
                <a:srgbClr val="96EFB0"/>
              </a:gs>
              <a:gs pos="100000">
                <a:srgbClr val="CCCC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"/>
          <p:cNvSpPr/>
          <p:nvPr/>
        </p:nvSpPr>
        <p:spPr>
          <a:xfrm rot="-2561219">
            <a:off x="4800323" y="6062901"/>
            <a:ext cx="346906" cy="346906"/>
          </a:xfrm>
          <a:prstGeom prst="ellipse">
            <a:avLst/>
          </a:prstGeom>
          <a:gradFill>
            <a:gsLst>
              <a:gs pos="0">
                <a:srgbClr val="96EFB0"/>
              </a:gs>
              <a:gs pos="100000">
                <a:srgbClr val="CCCC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"/>
          <p:cNvSpPr/>
          <p:nvPr/>
        </p:nvSpPr>
        <p:spPr>
          <a:xfrm rot="-2561219">
            <a:off x="6911723" y="6586851"/>
            <a:ext cx="346906" cy="346906"/>
          </a:xfrm>
          <a:prstGeom prst="ellipse">
            <a:avLst/>
          </a:prstGeom>
          <a:gradFill>
            <a:gsLst>
              <a:gs pos="0">
                <a:srgbClr val="96EFB0"/>
              </a:gs>
              <a:gs pos="100000">
                <a:srgbClr val="CCCC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/>
          <p:nvPr/>
        </p:nvSpPr>
        <p:spPr>
          <a:xfrm rot="-9354974">
            <a:off x="1468938" y="6800234"/>
            <a:ext cx="1251986" cy="1251986"/>
          </a:xfrm>
          <a:prstGeom prst="ellipse">
            <a:avLst/>
          </a:prstGeom>
          <a:gradFill>
            <a:gsLst>
              <a:gs pos="0">
                <a:srgbClr val="96EFB0"/>
              </a:gs>
              <a:gs pos="100000">
                <a:srgbClr val="CCCC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381">
          <p15:clr>
            <a:srgbClr val="FA7B17"/>
          </p15:clr>
        </p15:guide>
        <p15:guide id="2" pos="576">
          <p15:clr>
            <a:srgbClr val="FA7B17"/>
          </p15:clr>
        </p15:guide>
        <p15:guide id="3" pos="6217">
          <p15:clr>
            <a:srgbClr val="FA7B17"/>
          </p15:clr>
        </p15:guide>
        <p15:guide id="4" pos="932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8150" y="654105"/>
            <a:ext cx="10063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75" tIns="116775" rIns="116775" bIns="1167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  <a:defRPr sz="4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8150" y="1693927"/>
            <a:ext cx="100638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75" tIns="116775" rIns="116775" bIns="116775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SemiBold"/>
              <a:buChar char="●"/>
              <a:defRPr sz="2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SemiBold"/>
              <a:buChar char="○"/>
              <a:defRPr sz="1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■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■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775" tIns="116775" rIns="116775" bIns="11677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ont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8"/>
          <p:cNvSpPr txBox="1">
            <a:spLocks noGrp="1"/>
          </p:cNvSpPr>
          <p:nvPr>
            <p:ph type="ctrTitle"/>
          </p:nvPr>
        </p:nvSpPr>
        <p:spPr>
          <a:xfrm>
            <a:off x="1301775" y="2831725"/>
            <a:ext cx="5210400" cy="2023200"/>
          </a:xfrm>
          <a:prstGeom prst="rect">
            <a:avLst/>
          </a:prstGeom>
        </p:spPr>
        <p:txBody>
          <a:bodyPr spcFirstLastPara="1" wrap="square" lIns="116775" tIns="116775" rIns="116775" bIns="11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«</a:t>
            </a:r>
            <a:r>
              <a:rPr lang="en" dirty="0" smtClean="0"/>
              <a:t>Цифровая </a:t>
            </a:r>
            <a:r>
              <a:rPr lang="en" dirty="0"/>
              <a:t>образовательная </a:t>
            </a:r>
            <a:r>
              <a:rPr lang="en" dirty="0" smtClean="0"/>
              <a:t>среда</a:t>
            </a:r>
            <a:r>
              <a:rPr lang="ru-RU" dirty="0" smtClean="0"/>
              <a:t>»</a:t>
            </a:r>
            <a:endParaRPr/>
          </a:p>
        </p:txBody>
      </p:sp>
      <p:sp>
        <p:nvSpPr>
          <p:cNvPr id="809" name="Google Shape;809;p58"/>
          <p:cNvSpPr txBox="1">
            <a:spLocks noGrp="1"/>
          </p:cNvSpPr>
          <p:nvPr>
            <p:ph type="subTitle" idx="1"/>
          </p:nvPr>
        </p:nvSpPr>
        <p:spPr>
          <a:xfrm>
            <a:off x="1301775" y="1751800"/>
            <a:ext cx="5040000" cy="10086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Презентация </a:t>
            </a:r>
            <a:r>
              <a:rPr lang="ru-RU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сетевого </a:t>
            </a:r>
            <a:r>
              <a:rPr lang="en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проекта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0" name="Google Shape;810;p58"/>
          <p:cNvSpPr txBox="1">
            <a:spLocks noGrp="1"/>
          </p:cNvSpPr>
          <p:nvPr>
            <p:ph type="subTitle" idx="2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Августовский педсовет</a:t>
            </a:r>
            <a:endParaRPr/>
          </a:p>
        </p:txBody>
      </p:sp>
      <p:sp>
        <p:nvSpPr>
          <p:cNvPr id="811" name="Google Shape;811;p58"/>
          <p:cNvSpPr txBox="1">
            <a:spLocks noGrp="1"/>
          </p:cNvSpPr>
          <p:nvPr>
            <p:ph type="sldNum" idx="12"/>
          </p:nvPr>
        </p:nvSpPr>
        <p:spPr>
          <a:xfrm>
            <a:off x="9329475" y="6733047"/>
            <a:ext cx="6480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pic>
        <p:nvPicPr>
          <p:cNvPr id="812" name="Google Shape;81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200" y="5328825"/>
            <a:ext cx="2231174" cy="223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67"/>
          <p:cNvSpPr txBox="1">
            <a:spLocks noGrp="1"/>
          </p:cNvSpPr>
          <p:nvPr>
            <p:ph type="subTitle" idx="1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Августовский педсовет</a:t>
            </a:r>
            <a:endParaRPr/>
          </a:p>
        </p:txBody>
      </p:sp>
      <p:sp>
        <p:nvSpPr>
          <p:cNvPr id="933" name="Google Shape;933;p67"/>
          <p:cNvSpPr txBox="1">
            <a:spLocks noGrp="1"/>
          </p:cNvSpPr>
          <p:nvPr>
            <p:ph type="subTitle" idx="2"/>
          </p:nvPr>
        </p:nvSpPr>
        <p:spPr>
          <a:xfrm>
            <a:off x="781285" y="746725"/>
            <a:ext cx="9104400" cy="659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Спасибо за внимание!</a:t>
            </a:r>
            <a:endParaRPr/>
          </a:p>
        </p:txBody>
      </p:sp>
      <p:sp>
        <p:nvSpPr>
          <p:cNvPr id="934" name="Google Shape;934;p67"/>
          <p:cNvSpPr txBox="1">
            <a:spLocks noGrp="1"/>
          </p:cNvSpPr>
          <p:nvPr>
            <p:ph type="subTitle" idx="2"/>
          </p:nvPr>
        </p:nvSpPr>
        <p:spPr>
          <a:xfrm>
            <a:off x="781275" y="1299750"/>
            <a:ext cx="6339300" cy="10392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740" b="0" dirty="0"/>
              <a:t>Если у вас есть какие-либо </a:t>
            </a:r>
            <a:r>
              <a:rPr lang="en" sz="1740" b="0" dirty="0" smtClean="0"/>
              <a:t>вопросы</a:t>
            </a:r>
            <a:r>
              <a:rPr lang="ru-RU" sz="1740" b="0" dirty="0" smtClean="0"/>
              <a:t>,</a:t>
            </a:r>
            <a:endParaRPr sz="174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740" b="0" dirty="0" smtClean="0"/>
              <a:t>наведите </a:t>
            </a:r>
            <a:r>
              <a:rPr lang="en" sz="1740" b="0" dirty="0"/>
              <a:t>камеру телефона на </a:t>
            </a:r>
            <a:r>
              <a:rPr lang="en" sz="1740" b="0" dirty="0" smtClean="0"/>
              <a:t>qr-код</a:t>
            </a:r>
            <a:endParaRPr sz="1740" b="0"/>
          </a:p>
        </p:txBody>
      </p:sp>
      <p:pic>
        <p:nvPicPr>
          <p:cNvPr id="935" name="Google Shape;93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275" y="2419700"/>
            <a:ext cx="3948074" cy="382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59"/>
          <p:cNvSpPr txBox="1">
            <a:spLocks noGrp="1"/>
          </p:cNvSpPr>
          <p:nvPr>
            <p:ph type="ctrTitle"/>
          </p:nvPr>
        </p:nvSpPr>
        <p:spPr>
          <a:xfrm>
            <a:off x="1333450" y="1351100"/>
            <a:ext cx="4396800" cy="2023200"/>
          </a:xfrm>
          <a:prstGeom prst="rect">
            <a:avLst/>
          </a:prstGeom>
        </p:spPr>
        <p:txBody>
          <a:bodyPr spcFirstLastPara="1" wrap="square" lIns="116775" tIns="116775" rIns="116775" bIns="11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Что такое </a:t>
            </a:r>
            <a:r>
              <a:rPr lang="en" b="1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en"/>
              <a:t>ЯКЛАСС</a:t>
            </a:r>
            <a:r>
              <a:rPr lang="en" b="1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»?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59"/>
          <p:cNvSpPr txBox="1">
            <a:spLocks noGrp="1"/>
          </p:cNvSpPr>
          <p:nvPr>
            <p:ph type="subTitle" idx="1"/>
          </p:nvPr>
        </p:nvSpPr>
        <p:spPr>
          <a:xfrm>
            <a:off x="1329375" y="3270600"/>
            <a:ext cx="3991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ЦОР «ЯКласс» — образовательная платформа для учителей, школьников, студентов и </a:t>
            </a:r>
            <a:r>
              <a:rPr lang="en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родителей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9" name="Google Shape;819;p59"/>
          <p:cNvSpPr txBox="1">
            <a:spLocks noGrp="1"/>
          </p:cNvSpPr>
          <p:nvPr>
            <p:ph type="subTitle" idx="2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Августовский педсовет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60"/>
          <p:cNvSpPr txBox="1">
            <a:spLocks noGrp="1"/>
          </p:cNvSpPr>
          <p:nvPr>
            <p:ph type="ctrTitle" idx="4294967295"/>
          </p:nvPr>
        </p:nvSpPr>
        <p:spPr>
          <a:xfrm>
            <a:off x="1329375" y="782675"/>
            <a:ext cx="6366900" cy="1293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Цифровая образовательная среда</a:t>
            </a:r>
            <a:endParaRPr sz="2400"/>
          </a:p>
        </p:txBody>
      </p:sp>
      <p:sp>
        <p:nvSpPr>
          <p:cNvPr id="825" name="Google Shape;825;p60"/>
          <p:cNvSpPr txBox="1">
            <a:spLocks noGrp="1"/>
          </p:cNvSpPr>
          <p:nvPr>
            <p:ph type="subTitle" idx="2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Августовский педсовет</a:t>
            </a:r>
            <a:endParaRPr/>
          </a:p>
        </p:txBody>
      </p:sp>
      <p:sp>
        <p:nvSpPr>
          <p:cNvPr id="826" name="Google Shape;826;p60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827" name="Google Shape;82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325" y="2204100"/>
            <a:ext cx="8940273" cy="315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696274" y="4874346"/>
            <a:ext cx="2171701" cy="236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059922" y="4874351"/>
            <a:ext cx="1957302" cy="23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60"/>
          <p:cNvSpPr txBox="1"/>
          <p:nvPr/>
        </p:nvSpPr>
        <p:spPr>
          <a:xfrm>
            <a:off x="1374013" y="1361075"/>
            <a:ext cx="86109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ЦОС поможет сделать эффективнее образовательный процесс и </a:t>
            </a:r>
            <a:r>
              <a:rPr lang="en" sz="2000" dirty="0" smtClean="0">
                <a:latin typeface="Montserrat"/>
                <a:ea typeface="Montserrat"/>
                <a:cs typeface="Montserrat"/>
                <a:sym typeface="Montserrat"/>
              </a:rPr>
              <a:t>упростит</a:t>
            </a:r>
            <a:r>
              <a:rPr lang="ru-RU" sz="2000" dirty="0" err="1" smtClean="0">
                <a:latin typeface="Montserrat"/>
                <a:ea typeface="Montserrat"/>
                <a:cs typeface="Montserrat"/>
                <a:sym typeface="Montserrat"/>
              </a:rPr>
              <a:t>ь</a:t>
            </a:r>
            <a:r>
              <a:rPr lang="en" sz="2000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работу администрации школ и </a:t>
            </a:r>
            <a:r>
              <a:rPr lang="en" sz="2000" dirty="0" smtClean="0">
                <a:latin typeface="Montserrat"/>
                <a:ea typeface="Montserrat"/>
                <a:cs typeface="Montserrat"/>
                <a:sym typeface="Montserrat"/>
              </a:rPr>
              <a:t>учителей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61"/>
          <p:cNvSpPr txBox="1">
            <a:spLocks noGrp="1"/>
          </p:cNvSpPr>
          <p:nvPr>
            <p:ph type="subTitle" idx="1"/>
          </p:nvPr>
        </p:nvSpPr>
        <p:spPr>
          <a:xfrm>
            <a:off x="1359381" y="782679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Целевая модель ЦОС</a:t>
            </a:r>
            <a:endParaRPr/>
          </a:p>
        </p:txBody>
      </p:sp>
      <p:sp>
        <p:nvSpPr>
          <p:cNvPr id="836" name="Google Shape;836;p61"/>
          <p:cNvSpPr txBox="1">
            <a:spLocks noGrp="1"/>
          </p:cNvSpPr>
          <p:nvPr>
            <p:ph type="subTitle" idx="8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Августовский педсовет</a:t>
            </a:r>
            <a:endParaRPr/>
          </a:p>
        </p:txBody>
      </p:sp>
      <p:sp>
        <p:nvSpPr>
          <p:cNvPr id="837" name="Google Shape;837;p61"/>
          <p:cNvSpPr txBox="1">
            <a:spLocks noGrp="1"/>
          </p:cNvSpPr>
          <p:nvPr>
            <p:ph type="subTitle" idx="5"/>
          </p:nvPr>
        </p:nvSpPr>
        <p:spPr>
          <a:xfrm>
            <a:off x="1343696" y="4656852"/>
            <a:ext cx="2522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Для учителя</a:t>
            </a:r>
            <a:endParaRPr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Упрощение процесса подготовки к урокам, контент для собственных материалов и интерактивные задания с (полу)автоматической проверкой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838" name="Google Shape;838;p61"/>
          <p:cNvSpPr txBox="1">
            <a:spLocks noGrp="1"/>
          </p:cNvSpPr>
          <p:nvPr>
            <p:ph type="subTitle" idx="6"/>
          </p:nvPr>
        </p:nvSpPr>
        <p:spPr>
          <a:xfrm>
            <a:off x="4400265" y="4656852"/>
            <a:ext cx="2522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Для ученика</a:t>
            </a:r>
            <a:endParaRPr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Доступ к персонализированному образовательному контенту, интерактивное домашнее задание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39" name="Google Shape;839;p61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840" name="Google Shape;840;p61"/>
          <p:cNvSpPr txBox="1">
            <a:spLocks noGrp="1"/>
          </p:cNvSpPr>
          <p:nvPr>
            <p:ph type="subTitle" idx="7"/>
          </p:nvPr>
        </p:nvSpPr>
        <p:spPr>
          <a:xfrm>
            <a:off x="7521988" y="4656852"/>
            <a:ext cx="2522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Для родителей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Мониторинг результатов обучения ребенка, дистанционные родительские собрания, рекомендации контента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41" name="Google Shape;84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2831" y="3013834"/>
            <a:ext cx="1440751" cy="1418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0908" y="3013825"/>
            <a:ext cx="1761131" cy="141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7320" y="3013834"/>
            <a:ext cx="1135167" cy="14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62"/>
          <p:cNvSpPr txBox="1">
            <a:spLocks noGrp="1"/>
          </p:cNvSpPr>
          <p:nvPr>
            <p:ph type="subTitle" idx="8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Августовский педсовет</a:t>
            </a:r>
            <a:endParaRPr/>
          </a:p>
        </p:txBody>
      </p:sp>
      <p:sp>
        <p:nvSpPr>
          <p:cNvPr id="849" name="Google Shape;849;p62"/>
          <p:cNvSpPr txBox="1">
            <a:spLocks noGrp="1"/>
          </p:cNvSpPr>
          <p:nvPr>
            <p:ph type="subTitle" idx="1"/>
          </p:nvPr>
        </p:nvSpPr>
        <p:spPr>
          <a:xfrm>
            <a:off x="6554004" y="1351400"/>
            <a:ext cx="34392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Преимущества использования ЦОС:</a:t>
            </a:r>
            <a:endParaRPr/>
          </a:p>
        </p:txBody>
      </p:sp>
      <p:sp>
        <p:nvSpPr>
          <p:cNvPr id="850" name="Google Shape;850;p62"/>
          <p:cNvSpPr txBox="1">
            <a:spLocks noGrp="1"/>
          </p:cNvSpPr>
          <p:nvPr>
            <p:ph type="subTitle" idx="5"/>
          </p:nvPr>
        </p:nvSpPr>
        <p:spPr>
          <a:xfrm>
            <a:off x="982525" y="5888384"/>
            <a:ext cx="26958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более </a:t>
            </a:r>
            <a:r>
              <a:rPr lang="en" sz="1800" b="1">
                <a:solidFill>
                  <a:srgbClr val="000000"/>
                </a:solidFill>
              </a:rPr>
              <a:t>1,8 трлн заданий </a:t>
            </a:r>
            <a:br>
              <a:rPr lang="en" sz="1800" b="1">
                <a:solidFill>
                  <a:srgbClr val="000000"/>
                </a:solidFill>
              </a:rPr>
            </a:br>
            <a:r>
              <a:rPr lang="en" sz="1800" b="1">
                <a:solidFill>
                  <a:srgbClr val="000000"/>
                </a:solidFill>
              </a:rPr>
              <a:t>по 16 предметам</a:t>
            </a:r>
            <a:r>
              <a:rPr lang="en" sz="1800">
                <a:solidFill>
                  <a:srgbClr val="000000"/>
                </a:solidFill>
              </a:rPr>
              <a:t> школьной программы</a:t>
            </a:r>
            <a:endParaRPr/>
          </a:p>
        </p:txBody>
      </p:sp>
      <p:sp>
        <p:nvSpPr>
          <p:cNvPr id="851" name="Google Shape;851;p62"/>
          <p:cNvSpPr txBox="1">
            <a:spLocks noGrp="1"/>
          </p:cNvSpPr>
          <p:nvPr>
            <p:ph type="subTitle" idx="6"/>
          </p:nvPr>
        </p:nvSpPr>
        <p:spPr>
          <a:xfrm>
            <a:off x="7185600" y="5888389"/>
            <a:ext cx="2522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онлайн-тренажёры для подготовки к ВПР, ОГЭ и ЕГЭ</a:t>
            </a:r>
            <a:endParaRPr sz="1500"/>
          </a:p>
        </p:txBody>
      </p:sp>
      <p:sp>
        <p:nvSpPr>
          <p:cNvPr id="852" name="Google Shape;852;p62"/>
          <p:cNvSpPr txBox="1">
            <a:spLocks noGrp="1"/>
          </p:cNvSpPr>
          <p:nvPr>
            <p:ph type="subTitle" idx="7"/>
          </p:nvPr>
        </p:nvSpPr>
        <p:spPr>
          <a:xfrm>
            <a:off x="4026450" y="5888384"/>
            <a:ext cx="26958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Возможность сочетать </a:t>
            </a:r>
            <a:r>
              <a:rPr lang="en" sz="1500" b="1">
                <a:solidFill>
                  <a:srgbClr val="000000"/>
                </a:solidFill>
              </a:rPr>
              <a:t>онлайн и офлайн</a:t>
            </a:r>
            <a:r>
              <a:rPr lang="en" sz="1500">
                <a:solidFill>
                  <a:srgbClr val="000000"/>
                </a:solidFill>
              </a:rPr>
              <a:t> форматы обучения</a:t>
            </a:r>
            <a:endParaRPr sz="1500"/>
          </a:p>
        </p:txBody>
      </p:sp>
      <p:sp>
        <p:nvSpPr>
          <p:cNvPr id="853" name="Google Shape;853;p62"/>
          <p:cNvSpPr txBox="1">
            <a:spLocks noGrp="1"/>
          </p:cNvSpPr>
          <p:nvPr>
            <p:ph type="subTitle" idx="8"/>
          </p:nvPr>
        </p:nvSpPr>
        <p:spPr>
          <a:xfrm>
            <a:off x="1956625" y="3772684"/>
            <a:ext cx="847800" cy="659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Фото</a:t>
            </a:r>
            <a:endParaRPr/>
          </a:p>
        </p:txBody>
      </p:sp>
      <p:sp>
        <p:nvSpPr>
          <p:cNvPr id="854" name="Google Shape;854;p62"/>
          <p:cNvSpPr txBox="1">
            <a:spLocks noGrp="1"/>
          </p:cNvSpPr>
          <p:nvPr>
            <p:ph type="subTitle" idx="8"/>
          </p:nvPr>
        </p:nvSpPr>
        <p:spPr>
          <a:xfrm>
            <a:off x="4950450" y="3772684"/>
            <a:ext cx="847800" cy="659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Фото</a:t>
            </a:r>
            <a:endParaRPr/>
          </a:p>
        </p:txBody>
      </p:sp>
      <p:sp>
        <p:nvSpPr>
          <p:cNvPr id="855" name="Google Shape;855;p62"/>
          <p:cNvSpPr txBox="1">
            <a:spLocks noGrp="1"/>
          </p:cNvSpPr>
          <p:nvPr>
            <p:ph type="subTitle" idx="8"/>
          </p:nvPr>
        </p:nvSpPr>
        <p:spPr>
          <a:xfrm>
            <a:off x="8022900" y="3772684"/>
            <a:ext cx="847800" cy="659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Фото</a:t>
            </a:r>
            <a:endParaRPr/>
          </a:p>
        </p:txBody>
      </p:sp>
      <p:pic>
        <p:nvPicPr>
          <p:cNvPr id="856" name="Google Shape;856;p62"/>
          <p:cNvPicPr preferRelativeResize="0">
            <a:picLocks noGrp="1"/>
          </p:cNvPicPr>
          <p:nvPr>
            <p:ph type="pic" idx="9"/>
          </p:nvPr>
        </p:nvPicPr>
        <p:blipFill rotWithShape="1">
          <a:blip r:embed="rId3">
            <a:alphaModFix/>
          </a:blip>
          <a:srcRect l="18082" r="18088"/>
          <a:stretch/>
        </p:blipFill>
        <p:spPr>
          <a:xfrm>
            <a:off x="922075" y="2784634"/>
            <a:ext cx="2816701" cy="2943300"/>
          </a:xfrm>
          <a:prstGeom prst="rect">
            <a:avLst/>
          </a:prstGeom>
        </p:spPr>
      </p:pic>
      <p:pic>
        <p:nvPicPr>
          <p:cNvPr id="857" name="Google Shape;857;p62"/>
          <p:cNvPicPr preferRelativeResize="0">
            <a:picLocks noGrp="1"/>
          </p:cNvPicPr>
          <p:nvPr>
            <p:ph type="pic" idx="13"/>
          </p:nvPr>
        </p:nvPicPr>
        <p:blipFill rotWithShape="1">
          <a:blip r:embed="rId4">
            <a:alphaModFix/>
          </a:blip>
          <a:srcRect l="18082" r="18088"/>
          <a:stretch/>
        </p:blipFill>
        <p:spPr>
          <a:xfrm>
            <a:off x="3984913" y="2784634"/>
            <a:ext cx="2816701" cy="2943300"/>
          </a:xfrm>
          <a:prstGeom prst="rect">
            <a:avLst/>
          </a:prstGeom>
        </p:spPr>
      </p:pic>
      <p:pic>
        <p:nvPicPr>
          <p:cNvPr id="858" name="Google Shape;858;p62"/>
          <p:cNvPicPr preferRelativeResize="0">
            <a:picLocks noGrp="1"/>
          </p:cNvPicPr>
          <p:nvPr>
            <p:ph type="pic" idx="14"/>
          </p:nvPr>
        </p:nvPicPr>
        <p:blipFill rotWithShape="1">
          <a:blip r:embed="rId5">
            <a:alphaModFix/>
          </a:blip>
          <a:srcRect l="18108" r="18108"/>
          <a:stretch/>
        </p:blipFill>
        <p:spPr>
          <a:xfrm>
            <a:off x="7061213" y="2784634"/>
            <a:ext cx="2816701" cy="2943298"/>
          </a:xfrm>
          <a:prstGeom prst="rect">
            <a:avLst/>
          </a:prstGeom>
        </p:spPr>
      </p:pic>
      <p:sp>
        <p:nvSpPr>
          <p:cNvPr id="859" name="Google Shape;859;p62"/>
          <p:cNvSpPr txBox="1">
            <a:spLocks noGrp="1"/>
          </p:cNvSpPr>
          <p:nvPr>
            <p:ph type="sldNum" idx="12"/>
          </p:nvPr>
        </p:nvSpPr>
        <p:spPr>
          <a:xfrm>
            <a:off x="10106438" y="6981408"/>
            <a:ext cx="648000" cy="5787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860" name="Google Shape;860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5275" y="684550"/>
            <a:ext cx="3157873" cy="16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63"/>
          <p:cNvSpPr txBox="1">
            <a:spLocks noGrp="1"/>
          </p:cNvSpPr>
          <p:nvPr>
            <p:ph type="subTitle" idx="15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Августовский педсовет</a:t>
            </a:r>
            <a:endParaRPr/>
          </a:p>
        </p:txBody>
      </p:sp>
      <p:sp>
        <p:nvSpPr>
          <p:cNvPr id="866" name="Google Shape;866;p63"/>
          <p:cNvSpPr txBox="1">
            <a:spLocks noGrp="1"/>
          </p:cNvSpPr>
          <p:nvPr>
            <p:ph type="subTitle" idx="4"/>
          </p:nvPr>
        </p:nvSpPr>
        <p:spPr>
          <a:xfrm>
            <a:off x="1293588" y="2956913"/>
            <a:ext cx="27432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Готовые проверочные работы с автоматической проверкой и 100 % защитой от списываний</a:t>
            </a:r>
            <a:endParaRPr/>
          </a:p>
        </p:txBody>
      </p:sp>
      <p:sp>
        <p:nvSpPr>
          <p:cNvPr id="867" name="Google Shape;867;p63"/>
          <p:cNvSpPr txBox="1">
            <a:spLocks noGrp="1"/>
          </p:cNvSpPr>
          <p:nvPr>
            <p:ph type="subTitle" idx="5"/>
          </p:nvPr>
        </p:nvSpPr>
        <p:spPr>
          <a:xfrm>
            <a:off x="4499025" y="2956913"/>
            <a:ext cx="24006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Удобный инструмент для создания собственных заданий и учебных курсов</a:t>
            </a:r>
            <a:endParaRPr/>
          </a:p>
        </p:txBody>
      </p:sp>
      <p:sp>
        <p:nvSpPr>
          <p:cNvPr id="868" name="Google Shape;868;p63"/>
          <p:cNvSpPr txBox="1">
            <a:spLocks noGrp="1"/>
          </p:cNvSpPr>
          <p:nvPr>
            <p:ph type="subTitle" idx="6"/>
          </p:nvPr>
        </p:nvSpPr>
        <p:spPr>
          <a:xfrm>
            <a:off x="7674388" y="2956905"/>
            <a:ext cx="2522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Детальные отчёты 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по успеваемости, которые можно создать одним кликом</a:t>
            </a:r>
            <a:endParaRPr/>
          </a:p>
        </p:txBody>
      </p:sp>
      <p:sp>
        <p:nvSpPr>
          <p:cNvPr id="869" name="Google Shape;869;p63"/>
          <p:cNvSpPr txBox="1">
            <a:spLocks noGrp="1"/>
          </p:cNvSpPr>
          <p:nvPr>
            <p:ph type="subTitle" idx="14"/>
          </p:nvPr>
        </p:nvSpPr>
        <p:spPr>
          <a:xfrm>
            <a:off x="1359374" y="782675"/>
            <a:ext cx="86799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Преимущества расширенного функционала</a:t>
            </a:r>
            <a:endParaRPr/>
          </a:p>
        </p:txBody>
      </p:sp>
      <p:sp>
        <p:nvSpPr>
          <p:cNvPr id="870" name="Google Shape;870;p63"/>
          <p:cNvSpPr txBox="1">
            <a:spLocks noGrp="1"/>
          </p:cNvSpPr>
          <p:nvPr>
            <p:ph type="sldNum" idx="4294967295"/>
          </p:nvPr>
        </p:nvSpPr>
        <p:spPr>
          <a:xfrm>
            <a:off x="124698" y="782675"/>
            <a:ext cx="5250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871" name="Google Shape;871;p63"/>
          <p:cNvSpPr txBox="1">
            <a:spLocks noGrp="1"/>
          </p:cNvSpPr>
          <p:nvPr>
            <p:ph type="subTitle" idx="4"/>
          </p:nvPr>
        </p:nvSpPr>
        <p:spPr>
          <a:xfrm>
            <a:off x="1286050" y="5848975"/>
            <a:ext cx="27432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Онлайн-тренажёры для подготовки к ВПР, ОГЭ 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и ЕГЭ, соответствующие последним изменениям</a:t>
            </a:r>
            <a:endParaRPr/>
          </a:p>
        </p:txBody>
      </p:sp>
      <p:sp>
        <p:nvSpPr>
          <p:cNvPr id="872" name="Google Shape;872;p63"/>
          <p:cNvSpPr txBox="1">
            <a:spLocks noGrp="1"/>
          </p:cNvSpPr>
          <p:nvPr>
            <p:ph type="subTitle" idx="5"/>
          </p:nvPr>
        </p:nvSpPr>
        <p:spPr>
          <a:xfrm>
            <a:off x="7735300" y="5848975"/>
            <a:ext cx="24006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Инструмент «Шаги решения», который покажет правильные ответы и алгоритм выполнения заданий</a:t>
            </a:r>
            <a:endParaRPr/>
          </a:p>
        </p:txBody>
      </p:sp>
      <p:sp>
        <p:nvSpPr>
          <p:cNvPr id="873" name="Google Shape;873;p63"/>
          <p:cNvSpPr txBox="1">
            <a:spLocks noGrp="1"/>
          </p:cNvSpPr>
          <p:nvPr>
            <p:ph type="subTitle" idx="6"/>
          </p:nvPr>
        </p:nvSpPr>
        <p:spPr>
          <a:xfrm>
            <a:off x="4438113" y="5848967"/>
            <a:ext cx="2522400" cy="12624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Интерактивные 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задания и видеоуроки</a:t>
            </a:r>
            <a:endParaRPr/>
          </a:p>
        </p:txBody>
      </p:sp>
      <p:pic>
        <p:nvPicPr>
          <p:cNvPr id="874" name="Google Shape;87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596" y="1857028"/>
            <a:ext cx="919225" cy="90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2498" y="1840549"/>
            <a:ext cx="1023225" cy="93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17821" y="1840550"/>
            <a:ext cx="835558" cy="93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16376" y="4850802"/>
            <a:ext cx="1082526" cy="8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72163" y="4749913"/>
            <a:ext cx="1141924" cy="107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95241" y="4848299"/>
            <a:ext cx="1023225" cy="876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64"/>
          <p:cNvSpPr txBox="1">
            <a:spLocks noGrp="1"/>
          </p:cNvSpPr>
          <p:nvPr>
            <p:ph type="subTitle" idx="6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Августовский педсовет</a:t>
            </a:r>
            <a:endParaRPr/>
          </a:p>
        </p:txBody>
      </p:sp>
      <p:sp>
        <p:nvSpPr>
          <p:cNvPr id="885" name="Google Shape;885;p64"/>
          <p:cNvSpPr txBox="1">
            <a:spLocks noGrp="1"/>
          </p:cNvSpPr>
          <p:nvPr>
            <p:ph type="subTitle" idx="5"/>
          </p:nvPr>
        </p:nvSpPr>
        <p:spPr>
          <a:xfrm>
            <a:off x="1009651" y="782674"/>
            <a:ext cx="4143374" cy="1750975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dirty="0" smtClean="0">
                <a:solidFill>
                  <a:srgbClr val="000000"/>
                </a:solidFill>
              </a:rPr>
              <a:t>Мероприятия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dirty="0" smtClean="0">
                <a:solidFill>
                  <a:srgbClr val="000000"/>
                </a:solidFill>
              </a:rPr>
              <a:t>в рамках </a:t>
            </a:r>
            <a:r>
              <a:rPr lang="en" sz="2300" dirty="0" smtClean="0">
                <a:solidFill>
                  <a:srgbClr val="000000"/>
                </a:solidFill>
              </a:rPr>
              <a:t>проект</a:t>
            </a:r>
            <a:r>
              <a:rPr lang="ru-RU" sz="2300" dirty="0" smtClean="0">
                <a:solidFill>
                  <a:srgbClr val="000000"/>
                </a:solidFill>
              </a:rPr>
              <a:t>а</a:t>
            </a:r>
            <a:r>
              <a:rPr lang="en" sz="2300" dirty="0" smtClean="0">
                <a:solidFill>
                  <a:srgbClr val="000000"/>
                </a:solidFill>
              </a:rPr>
              <a:t> </a:t>
            </a:r>
            <a:endParaRPr lang="ru-RU" sz="2300" dirty="0" smtClean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 smtClean="0">
                <a:solidFill>
                  <a:srgbClr val="000000"/>
                </a:solidFill>
              </a:rPr>
              <a:t>на </a:t>
            </a:r>
            <a:r>
              <a:rPr lang="en" sz="2300" dirty="0">
                <a:solidFill>
                  <a:srgbClr val="000000"/>
                </a:solidFill>
              </a:rPr>
              <a:t>2022–2023 учебный год</a:t>
            </a:r>
            <a:endParaRPr sz="2300"/>
          </a:p>
        </p:txBody>
      </p:sp>
      <p:sp>
        <p:nvSpPr>
          <p:cNvPr id="886" name="Google Shape;886;p64"/>
          <p:cNvSpPr txBox="1">
            <a:spLocks noGrp="1"/>
          </p:cNvSpPr>
          <p:nvPr>
            <p:ph type="subTitle" idx="1"/>
          </p:nvPr>
        </p:nvSpPr>
        <p:spPr>
          <a:xfrm>
            <a:off x="6149300" y="2407800"/>
            <a:ext cx="4485900" cy="821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Запуск конкурсов для педагогов и учащихся</a:t>
            </a:r>
            <a:endParaRPr sz="1800"/>
          </a:p>
        </p:txBody>
      </p:sp>
      <p:sp>
        <p:nvSpPr>
          <p:cNvPr id="887" name="Google Shape;887;p64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888" name="Google Shape;888;p64"/>
          <p:cNvSpPr txBox="1">
            <a:spLocks noGrp="1"/>
          </p:cNvSpPr>
          <p:nvPr>
            <p:ph type="subTitle" idx="2"/>
          </p:nvPr>
        </p:nvSpPr>
        <p:spPr>
          <a:xfrm>
            <a:off x="6234350" y="3930625"/>
            <a:ext cx="4485900" cy="821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Участие в проектах “500+” и “Эффективная школа”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889" name="Google Shape;889;p64"/>
          <p:cNvSpPr txBox="1">
            <a:spLocks noGrp="1"/>
          </p:cNvSpPr>
          <p:nvPr>
            <p:ph type="subTitle" idx="3"/>
          </p:nvPr>
        </p:nvSpPr>
        <p:spPr>
          <a:xfrm>
            <a:off x="6149300" y="5453450"/>
            <a:ext cx="4656000" cy="821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Проведение конкурса на присвоение статуса инновационной цифровой образовательной площадки “ЯКласс”</a:t>
            </a:r>
            <a:endParaRPr sz="1800"/>
          </a:p>
        </p:txBody>
      </p:sp>
      <p:sp>
        <p:nvSpPr>
          <p:cNvPr id="890" name="Google Shape;890;p64"/>
          <p:cNvSpPr txBox="1">
            <a:spLocks noGrp="1"/>
          </p:cNvSpPr>
          <p:nvPr>
            <p:ph type="subTitle" idx="4"/>
          </p:nvPr>
        </p:nvSpPr>
        <p:spPr>
          <a:xfrm>
            <a:off x="6102950" y="791075"/>
            <a:ext cx="4578600" cy="821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Проведение педагогического фестиваля «Цифровая трансформация школы»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65"/>
          <p:cNvSpPr txBox="1">
            <a:spLocks noGrp="1"/>
          </p:cNvSpPr>
          <p:nvPr>
            <p:ph type="subTitle" idx="3"/>
          </p:nvPr>
        </p:nvSpPr>
        <p:spPr>
          <a:xfrm>
            <a:off x="1359381" y="800342"/>
            <a:ext cx="7228800" cy="8379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Бесплатный доступ через </a:t>
            </a:r>
            <a:r>
              <a:rPr lang="ru-RU" dirty="0" err="1" smtClean="0">
                <a:solidFill>
                  <a:srgbClr val="000000"/>
                </a:solidFill>
              </a:rPr>
              <a:t>онлайн-платформу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en" dirty="0" smtClean="0">
                <a:solidFill>
                  <a:srgbClr val="000000"/>
                </a:solidFill>
              </a:rPr>
              <a:t>«Цифровой </a:t>
            </a:r>
            <a:r>
              <a:rPr lang="en" dirty="0">
                <a:solidFill>
                  <a:srgbClr val="000000"/>
                </a:solidFill>
              </a:rPr>
              <a:t>образовательный </a:t>
            </a:r>
            <a:r>
              <a:rPr lang="en" dirty="0" smtClean="0">
                <a:solidFill>
                  <a:srgbClr val="000000"/>
                </a:solidFill>
              </a:rPr>
              <a:t>контент»</a:t>
            </a:r>
            <a:endParaRPr/>
          </a:p>
        </p:txBody>
      </p:sp>
      <p:sp>
        <p:nvSpPr>
          <p:cNvPr id="896" name="Google Shape;896;p65"/>
          <p:cNvSpPr txBox="1">
            <a:spLocks noGrp="1"/>
          </p:cNvSpPr>
          <p:nvPr>
            <p:ph type="subTitle" idx="4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Августовский педсовет</a:t>
            </a:r>
            <a:endParaRPr/>
          </a:p>
        </p:txBody>
      </p:sp>
      <p:sp>
        <p:nvSpPr>
          <p:cNvPr id="897" name="Google Shape;897;p65"/>
          <p:cNvSpPr txBox="1">
            <a:spLocks noGrp="1"/>
          </p:cNvSpPr>
          <p:nvPr>
            <p:ph type="subTitle" idx="1"/>
          </p:nvPr>
        </p:nvSpPr>
        <p:spPr>
          <a:xfrm>
            <a:off x="1374950" y="2109000"/>
            <a:ext cx="4187700" cy="4250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Онлайн-платформа </a:t>
            </a:r>
            <a:r>
              <a:rPr lang="en" sz="1600" b="1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«Цифровой образовательный контент»</a:t>
            </a:r>
            <a:r>
              <a:rPr lang="en" sz="16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— </a:t>
            </a:r>
            <a:r>
              <a:rPr lang="en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это единый каталог курсов,     который содержит материалы, предоставленные ведущими российскими образовательными компаниями.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Ресурсы и сервисы, контент которых представлен на платформе, отобраны при участии </a:t>
            </a:r>
            <a:r>
              <a:rPr lang="ru-RU" sz="1600" dirty="0" smtClean="0">
                <a:solidFill>
                  <a:srgbClr val="000000"/>
                </a:solidFill>
              </a:rPr>
              <a:t>м</a:t>
            </a:r>
            <a:r>
              <a:rPr lang="en" sz="1600" dirty="0" smtClean="0">
                <a:solidFill>
                  <a:srgbClr val="000000"/>
                </a:solidFill>
              </a:rPr>
              <a:t>инистерства </a:t>
            </a:r>
            <a:r>
              <a:rPr lang="en" sz="1600" dirty="0">
                <a:solidFill>
                  <a:srgbClr val="000000"/>
                </a:solidFill>
              </a:rPr>
              <a:t>просвещения </a:t>
            </a:r>
            <a:br>
              <a:rPr lang="en" sz="1600" dirty="0">
                <a:solidFill>
                  <a:srgbClr val="000000"/>
                </a:solidFill>
              </a:rPr>
            </a:br>
            <a:r>
              <a:rPr lang="en" sz="1600" dirty="0">
                <a:solidFill>
                  <a:srgbClr val="000000"/>
                </a:solidFill>
              </a:rPr>
              <a:t>и </a:t>
            </a:r>
            <a:r>
              <a:rPr lang="ru-RU" sz="1600" dirty="0" smtClean="0">
                <a:solidFill>
                  <a:srgbClr val="000000"/>
                </a:solidFill>
              </a:rPr>
              <a:t>м</a:t>
            </a:r>
            <a:r>
              <a:rPr lang="en" sz="1600" dirty="0" smtClean="0">
                <a:solidFill>
                  <a:srgbClr val="000000"/>
                </a:solidFill>
              </a:rPr>
              <a:t>инистерства </a:t>
            </a:r>
            <a:r>
              <a:rPr lang="en" sz="1600" dirty="0">
                <a:solidFill>
                  <a:srgbClr val="000000"/>
                </a:solidFill>
              </a:rPr>
              <a:t>цифрового развития, связи и массовых коммуникаций </a:t>
            </a:r>
            <a:r>
              <a:rPr lang="en" sz="1600" dirty="0" smtClean="0">
                <a:solidFill>
                  <a:srgbClr val="000000"/>
                </a:solidFill>
              </a:rPr>
              <a:t>РФ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898" name="Google Shape;898;p65"/>
          <p:cNvSpPr txBox="1">
            <a:spLocks noGrp="1"/>
          </p:cNvSpPr>
          <p:nvPr>
            <p:ph type="subTitle" idx="4"/>
          </p:nvPr>
        </p:nvSpPr>
        <p:spPr>
          <a:xfrm>
            <a:off x="6677675" y="3703800"/>
            <a:ext cx="2018100" cy="659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Фото или текст</a:t>
            </a:r>
            <a:endParaRPr/>
          </a:p>
        </p:txBody>
      </p:sp>
      <p:pic>
        <p:nvPicPr>
          <p:cNvPr id="899" name="Google Shape;899;p6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4018" b="4027"/>
          <a:stretch/>
        </p:blipFill>
        <p:spPr>
          <a:xfrm>
            <a:off x="6888371" y="2761155"/>
            <a:ext cx="2022600" cy="4026600"/>
          </a:xfrm>
          <a:prstGeom prst="roundRect">
            <a:avLst>
              <a:gd name="adj" fmla="val 16667"/>
            </a:avLst>
          </a:prstGeom>
        </p:spPr>
      </p:pic>
      <p:sp>
        <p:nvSpPr>
          <p:cNvPr id="900" name="Google Shape;900;p65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66"/>
          <p:cNvSpPr txBox="1">
            <a:spLocks noGrp="1"/>
          </p:cNvSpPr>
          <p:nvPr>
            <p:ph type="subTitle" idx="2"/>
          </p:nvPr>
        </p:nvSpPr>
        <p:spPr>
          <a:xfrm>
            <a:off x="794609" y="47054"/>
            <a:ext cx="5040000" cy="5613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Августовский педсовет</a:t>
            </a:r>
            <a:endParaRPr/>
          </a:p>
        </p:txBody>
      </p:sp>
      <p:sp>
        <p:nvSpPr>
          <p:cNvPr id="906" name="Google Shape;906;p66"/>
          <p:cNvSpPr txBox="1">
            <a:spLocks noGrp="1"/>
          </p:cNvSpPr>
          <p:nvPr>
            <p:ph type="subTitle" idx="4294967295"/>
          </p:nvPr>
        </p:nvSpPr>
        <p:spPr>
          <a:xfrm>
            <a:off x="1379400" y="778100"/>
            <a:ext cx="9136200" cy="659100"/>
          </a:xfrm>
          <a:prstGeom prst="rect">
            <a:avLst/>
          </a:prstGeom>
        </p:spPr>
        <p:txBody>
          <a:bodyPr spcFirstLastPara="1" wrap="square" lIns="116775" tIns="116775" rIns="116775" bIns="1167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ТОП-10 школ ЯКласс г. Хабаровск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*по итогам 2021/2022 учебного года</a:t>
            </a:r>
            <a:endParaRPr sz="1700"/>
          </a:p>
        </p:txBody>
      </p:sp>
      <p:sp>
        <p:nvSpPr>
          <p:cNvPr id="907" name="Google Shape;907;p66"/>
          <p:cNvSpPr txBox="1">
            <a:spLocks noGrp="1"/>
          </p:cNvSpPr>
          <p:nvPr>
            <p:ph type="sldNum" idx="12"/>
          </p:nvPr>
        </p:nvSpPr>
        <p:spPr>
          <a:xfrm>
            <a:off x="112198" y="782675"/>
            <a:ext cx="537600" cy="578400"/>
          </a:xfrm>
          <a:prstGeom prst="rect">
            <a:avLst/>
          </a:prstGeom>
        </p:spPr>
        <p:txBody>
          <a:bodyPr spcFirstLastPara="1" wrap="square" lIns="116775" tIns="116775" rIns="116775" bIns="1167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908" name="Google Shape;90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799" y="2260027"/>
            <a:ext cx="222149" cy="2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66"/>
          <p:cNvSpPr txBox="1"/>
          <p:nvPr/>
        </p:nvSpPr>
        <p:spPr>
          <a:xfrm>
            <a:off x="1372950" y="2128650"/>
            <a:ext cx="4085100" cy="8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AutoNum type="arabicPeriod"/>
            </a:pPr>
            <a:r>
              <a:rPr lang="en" sz="1900" dirty="0">
                <a:latin typeface="Montserrat"/>
                <a:ea typeface="Montserrat"/>
                <a:cs typeface="Montserrat"/>
                <a:sym typeface="Montserrat"/>
              </a:rPr>
              <a:t>МБОУ </a:t>
            </a:r>
            <a:r>
              <a:rPr lang="ru-RU" sz="1900" dirty="0" smtClean="0"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en" sz="1900" dirty="0" smtClean="0">
                <a:latin typeface="Montserrat"/>
                <a:ea typeface="Montserrat"/>
                <a:cs typeface="Montserrat"/>
                <a:sym typeface="Montserrat"/>
              </a:rPr>
              <a:t>Волочаевский лицей</a:t>
            </a:r>
            <a:r>
              <a:rPr lang="ru-RU" sz="1900" dirty="0" smtClean="0"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10" name="Google Shape;91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799" y="3379352"/>
            <a:ext cx="222149" cy="2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66"/>
          <p:cNvSpPr txBox="1"/>
          <p:nvPr/>
        </p:nvSpPr>
        <p:spPr>
          <a:xfrm>
            <a:off x="1420575" y="3252013"/>
            <a:ext cx="408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МАОУ СОШ № 77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12" name="Google Shape;91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799" y="4462552"/>
            <a:ext cx="222149" cy="2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66"/>
          <p:cNvSpPr txBox="1"/>
          <p:nvPr/>
        </p:nvSpPr>
        <p:spPr>
          <a:xfrm>
            <a:off x="1420575" y="4309900"/>
            <a:ext cx="40851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3. МАОУ 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en" sz="2000" dirty="0" smtClean="0">
                <a:latin typeface="Montserrat"/>
                <a:ea typeface="Montserrat"/>
                <a:cs typeface="Montserrat"/>
                <a:sym typeface="Montserrat"/>
              </a:rPr>
              <a:t>Лицей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«Ступени»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14" name="Google Shape;91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799" y="5545764"/>
            <a:ext cx="222149" cy="2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66"/>
          <p:cNvSpPr txBox="1"/>
          <p:nvPr/>
        </p:nvSpPr>
        <p:spPr>
          <a:xfrm>
            <a:off x="1420575" y="5376813"/>
            <a:ext cx="40851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4. МАОУ 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en" sz="2000" dirty="0" smtClean="0">
                <a:latin typeface="Montserrat"/>
                <a:ea typeface="Montserrat"/>
                <a:cs typeface="Montserrat"/>
                <a:sym typeface="Montserrat"/>
              </a:rPr>
              <a:t>СШ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с УИОП № </a:t>
            </a:r>
            <a:r>
              <a:rPr lang="en" sz="2000" dirty="0" smtClean="0">
                <a:latin typeface="Montserrat"/>
                <a:ea typeface="Montserrat"/>
                <a:cs typeface="Montserrat"/>
                <a:sym typeface="Montserrat"/>
              </a:rPr>
              <a:t>80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16" name="Google Shape;91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812" y="6521589"/>
            <a:ext cx="222149" cy="2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66"/>
          <p:cNvSpPr txBox="1"/>
          <p:nvPr/>
        </p:nvSpPr>
        <p:spPr>
          <a:xfrm>
            <a:off x="1420563" y="6388275"/>
            <a:ext cx="40851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5. МАОУ 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en" sz="2000" dirty="0" smtClean="0">
                <a:latin typeface="Montserrat"/>
                <a:ea typeface="Montserrat"/>
                <a:cs typeface="Montserrat"/>
                <a:sym typeface="Montserrat"/>
              </a:rPr>
              <a:t>Математический лицей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18" name="Google Shape;91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9499" y="2260027"/>
            <a:ext cx="222149" cy="2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66"/>
          <p:cNvSpPr txBox="1"/>
          <p:nvPr/>
        </p:nvSpPr>
        <p:spPr>
          <a:xfrm>
            <a:off x="6259275" y="2136200"/>
            <a:ext cx="40851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6. МАОУ  «Гимназия № 3 имени М.Ф. Панькова»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20" name="Google Shape;92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9499" y="3412327"/>
            <a:ext cx="222149" cy="2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66"/>
          <p:cNvSpPr txBox="1"/>
          <p:nvPr/>
        </p:nvSpPr>
        <p:spPr>
          <a:xfrm>
            <a:off x="6259275" y="3318250"/>
            <a:ext cx="40851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7. МАОУ 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en" sz="2000" dirty="0" smtClean="0">
                <a:latin typeface="Montserrat"/>
                <a:ea typeface="Montserrat"/>
                <a:cs typeface="Montserrat"/>
                <a:sym typeface="Montserrat"/>
              </a:rPr>
              <a:t>Лицей 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en" sz="2000" dirty="0" smtClean="0">
                <a:latin typeface="Montserrat"/>
                <a:ea typeface="Montserrat"/>
                <a:cs typeface="Montserrat"/>
                <a:sym typeface="Montserrat"/>
              </a:rPr>
              <a:t>Звёздный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22" name="Google Shape;92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9499" y="4479052"/>
            <a:ext cx="222149" cy="2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66"/>
          <p:cNvSpPr txBox="1"/>
          <p:nvPr/>
        </p:nvSpPr>
        <p:spPr>
          <a:xfrm>
            <a:off x="6259275" y="4365350"/>
            <a:ext cx="408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8. МБОУ СОШ № 32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24" name="Google Shape;92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9499" y="5500327"/>
            <a:ext cx="222149" cy="2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66"/>
          <p:cNvSpPr txBox="1"/>
          <p:nvPr/>
        </p:nvSpPr>
        <p:spPr>
          <a:xfrm>
            <a:off x="6259275" y="5412450"/>
            <a:ext cx="4256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9. МБОУ СОШ № 30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26" name="Google Shape;92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9512" y="6521589"/>
            <a:ext cx="222149" cy="2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66"/>
          <p:cNvSpPr txBox="1"/>
          <p:nvPr/>
        </p:nvSpPr>
        <p:spPr>
          <a:xfrm>
            <a:off x="6259263" y="6388275"/>
            <a:ext cx="40851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10. МАОУ 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en" sz="2000" dirty="0" smtClean="0">
                <a:latin typeface="Montserrat"/>
                <a:ea typeface="Montserrat"/>
                <a:cs typeface="Montserrat"/>
                <a:sym typeface="Montserrat"/>
              </a:rPr>
              <a:t>СШ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№ </a:t>
            </a:r>
            <a:r>
              <a:rPr lang="en" sz="2000" dirty="0" smtClean="0">
                <a:latin typeface="Montserrat"/>
                <a:ea typeface="Montserrat"/>
                <a:cs typeface="Montserrat"/>
                <a:sym typeface="Montserrat"/>
              </a:rPr>
              <a:t>33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Якласс">
  <a:themeElements>
    <a:clrScheme name="Simple Light">
      <a:dk1>
        <a:srgbClr val="030B34"/>
      </a:dk1>
      <a:lt1>
        <a:srgbClr val="FFFFFF"/>
      </a:lt1>
      <a:dk2>
        <a:srgbClr val="030B34"/>
      </a:dk2>
      <a:lt2>
        <a:srgbClr val="FFCCDE"/>
      </a:lt2>
      <a:accent1>
        <a:srgbClr val="3BBF61"/>
      </a:accent1>
      <a:accent2>
        <a:srgbClr val="1B55EA"/>
      </a:accent2>
      <a:accent3>
        <a:srgbClr val="F8CD46"/>
      </a:accent3>
      <a:accent4>
        <a:srgbClr val="FF6525"/>
      </a:accent4>
      <a:accent5>
        <a:srgbClr val="EC625D"/>
      </a:accent5>
      <a:accent6>
        <a:srgbClr val="9C62EC"/>
      </a:accent6>
      <a:hlink>
        <a:srgbClr val="96EF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396</Words>
  <PresentationFormat>Произвольный</PresentationFormat>
  <Paragraphs>72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Montserrat ExtraBold</vt:lpstr>
      <vt:lpstr>Montserrat</vt:lpstr>
      <vt:lpstr>Montserrat SemiBold</vt:lpstr>
      <vt:lpstr>Якласс</vt:lpstr>
      <vt:lpstr>«Цифровая образовательная среда»</vt:lpstr>
      <vt:lpstr>Что такое «ЯКЛАСС»? </vt:lpstr>
      <vt:lpstr>Цифровая образовательная среда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образовательная среда</dc:title>
  <cp:lastModifiedBy>Специалист</cp:lastModifiedBy>
  <cp:revision>10</cp:revision>
  <dcterms:modified xsi:type="dcterms:W3CDTF">2022-08-15T07:29:00Z</dcterms:modified>
</cp:coreProperties>
</file>