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D7EC-9D3B-497B-83AA-9DFF240C19C0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3AB7-FF79-4194-A06A-DE5A29FE4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4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AB7-FF79-4194-A06A-DE5A29FE4A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FCE77-1C71-4878-89EC-54671B766E5E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23CBF2-352C-45B5-B5EF-B57B487765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30616" cy="341181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 класс технология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Модуль «Бюджет семьи»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Курс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"ОСНОВЫ САМОЗАНЯТОСТИ И ПРЕДПРИНИМАТЕЛЬСТВА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933056"/>
            <a:ext cx="6120681" cy="25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58608" cy="1080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7361"/>
            <a:ext cx="82680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741646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b="1" i="0" u="sng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Самозанятые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граждане. </a:t>
            </a:r>
            <a:endParaRPr lang="ru-RU" sz="24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u="sng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Выбор идеи для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u="sng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Финансовые основы деятельности</a:t>
            </a:r>
          </a:p>
          <a:p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902"/>
            <a:ext cx="2304256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25" y="2348880"/>
            <a:ext cx="25431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9" y="4437112"/>
            <a:ext cx="2649845" cy="1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4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2711142"/>
            <a:ext cx="799288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endParaRPr lang="ru-RU" sz="16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20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2000" b="1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курса «Основы </a:t>
            </a:r>
            <a:r>
              <a:rPr lang="ru-RU" sz="20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предпринимательства»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Учащиеся :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-сформируют представления  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получат опыт 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самоопределения в профессиональной и трудовой деятельности, </a:t>
            </a:r>
          </a:p>
          <a:p>
            <a:endParaRPr lang="ru-RU" sz="2000" b="1" i="1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Учащиеся сформируют: 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-умение выбирать оптимальные способы решения учебной задачи на основе заданных алгоритмов; 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-умение использовать </a:t>
            </a:r>
            <a:r>
              <a:rPr lang="ru-RU" sz="2000" b="0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решения практических задач; 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-умение организовывать эффективную коммуникацию в совместной деятельности с другими её участниками. </a:t>
            </a:r>
          </a:p>
          <a:p>
            <a:endParaRPr lang="ru-RU" sz="20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Предметные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результаты 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</a:rPr>
              <a:t>Учащихся сформируют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-умения поиска работы, в том числе на специализированных сайтах;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-умения регистрации в качестве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самозанятого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 помощью мобильных приложений, осуществлять расчёты с покупателями , уплачивать налог на профессиональный доход;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-умение анализировать конкурентную среду на рынке;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-умение бизнес планирования для организации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самозанятости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5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33978"/>
              </p:ext>
            </p:extLst>
          </p:nvPr>
        </p:nvGraphicFramePr>
        <p:xfrm>
          <a:off x="323528" y="188640"/>
          <a:ext cx="8363272" cy="5336143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08112"/>
                <a:gridCol w="2280923"/>
                <a:gridCol w="2337933"/>
              </a:tblGrid>
              <a:tr h="1152128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 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Самозанятые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Самозанятые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понятие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 деятельности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Налогообложение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самозанятых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налог на профессиональную деятельность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Мобильное приложение «Мой налог»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Регистрация в качестве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плательщика налога на профессиональный доход.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Расчёты с покупателями.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Уплата налога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самозанятым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6" marR="63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4482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51812"/>
              </p:ext>
            </p:extLst>
          </p:nvPr>
        </p:nvGraphicFramePr>
        <p:xfrm>
          <a:off x="395536" y="404664"/>
          <a:ext cx="8208912" cy="5512323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1008112"/>
                <a:gridCol w="1800200"/>
                <a:gridCol w="3024336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идеи для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самозанятости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Способы 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изучения предложения (конкуренции) на рынках товаров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услуг.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Анализ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потребностей и конкурентной среды с целью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востребованных услуг.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Поиск и анализ бизнес-практик  и использования их при организации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самозанятости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2492896"/>
            <a:ext cx="20882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49306"/>
              </p:ext>
            </p:extLst>
          </p:nvPr>
        </p:nvGraphicFramePr>
        <p:xfrm>
          <a:off x="251520" y="188640"/>
          <a:ext cx="8640960" cy="6333336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792088"/>
                <a:gridCol w="3312368"/>
                <a:gridCol w="2880320"/>
              </a:tblGrid>
              <a:tr h="125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Финансовые основы деятельности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для организации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Начальные (инвестиционные) и ежемесячные (постоянные) затраты.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Расчет прибыли.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Себестоимость продукта (товара или услуги).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Понятие бизнес-плана и его роль в организации и развитии бизнеса.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Содержание, структура бизнес-плана и его типовая форма.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Разработка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финансового плана для разных видов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Разработка вариантов увеличения прибыли.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Работа в группах по разработке бизнес-проекта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самозанятости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оказания востребованных услуг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53343"/>
            <a:ext cx="2771800" cy="20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1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00578"/>
              </p:ext>
            </p:extLst>
          </p:nvPr>
        </p:nvGraphicFramePr>
        <p:xfrm>
          <a:off x="323527" y="260648"/>
          <a:ext cx="8424937" cy="4381641"/>
        </p:xfrm>
        <a:graphic>
          <a:graphicData uri="http://schemas.openxmlformats.org/drawingml/2006/table">
            <a:tbl>
              <a:tblPr firstRow="1" firstCol="1" bandRow="1"/>
              <a:tblGrid>
                <a:gridCol w="3024337"/>
                <a:gridCol w="792088"/>
                <a:gridCol w="2613132"/>
                <a:gridCol w="1995380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урока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часть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над творческим проектом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лучшего бизнес - проекта, разработанных в группах.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Подведение итогов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проектов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15" marR="26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8083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1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6004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4918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55976" cy="341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35283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</TotalTime>
  <Words>237</Words>
  <Application>Microsoft Office PowerPoint</Application>
  <PresentationFormat>Экран (4:3)</PresentationFormat>
  <Paragraphs>136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8 класс технология Модуль «Бюджет семьи» Курс  "ОСНОВЫ САМОЗАНЯТОСТИ И ПРЕДПРИНИМАТЕЛЬСТВА"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технология Модуль «Бюджет семьи» Курс  "ОСНОВЫ САМОЗАНЯТОСТИ И ПРЕДПРИНИМАТЕЛЬСТВА"</dc:title>
  <dc:creator>School_13</dc:creator>
  <cp:lastModifiedBy>School_13</cp:lastModifiedBy>
  <cp:revision>11</cp:revision>
  <dcterms:created xsi:type="dcterms:W3CDTF">2021-04-24T04:59:53Z</dcterms:created>
  <dcterms:modified xsi:type="dcterms:W3CDTF">2021-04-24T07:12:30Z</dcterms:modified>
</cp:coreProperties>
</file>