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4" r:id="rId4"/>
    <p:sldId id="275" r:id="rId5"/>
    <p:sldId id="279" r:id="rId6"/>
    <p:sldId id="276" r:id="rId7"/>
    <p:sldId id="282" r:id="rId8"/>
    <p:sldId id="277" r:id="rId9"/>
    <p:sldId id="278" r:id="rId10"/>
    <p:sldId id="281" r:id="rId11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EB1B"/>
    <a:srgbClr val="00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0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9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08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2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6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4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8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6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kalozubnv-27.com/" TargetMode="External"/><Relationship Id="rId5" Type="http://schemas.openxmlformats.org/officeDocument/2006/relationships/hyperlink" Target="mailto:khb_s68@edu.27.ru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040;&#1042;&#1043;%20%202019%20&#1055;&#1077;&#1083;&#1080;&#1082;&#1072;&#1085;&#1099;_&#1056;&#1072;&#1087;&#1080;&#1076;%20&#1089;&#1077;&#1089;&#1089;&#1080;&#1103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likan27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kalozubnv-27.com/" TargetMode="External"/><Relationship Id="rId4" Type="http://schemas.openxmlformats.org/officeDocument/2006/relationships/hyperlink" Target="https://www.olgabogacheva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kalozubnv-27.com/" TargetMode="External"/><Relationship Id="rId5" Type="http://schemas.openxmlformats.org/officeDocument/2006/relationships/hyperlink" Target="mailto:khb_s68@edu.27.ru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аталья Скалозуб\Desktop\вымтупление ЗОЖ 2019\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854" y="-231272"/>
            <a:ext cx="4993294" cy="53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apf.mail.ru/cgi-bin/readmsg?id=15631971391139405054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Наталья Скалозуб\Desktop\вымтупление ЗОЖ 2019\2017-12-14%2020-06-28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6458" l="14922" r="89375">
                        <a14:foregroundMark x1="69609" y1="14792" x2="69609" y2="14792"/>
                        <a14:foregroundMark x1="71484" y1="13125" x2="71484" y2="13125"/>
                        <a14:foregroundMark x1="67188" y1="17083" x2="67188" y2="17083"/>
                        <a14:foregroundMark x1="71719" y1="12292" x2="71719" y2="12292"/>
                        <a14:foregroundMark x1="67813" y1="13854" x2="67813" y2="13854"/>
                        <a14:foregroundMark x1="55859" y1="11354" x2="55859" y2="11354"/>
                        <a14:foregroundMark x1="80078" y1="52396" x2="80078" y2="52396"/>
                        <a14:foregroundMark x1="84609" y1="67813" x2="84609" y2="67813"/>
                        <a14:foregroundMark x1="86641" y1="68542" x2="86641" y2="68542"/>
                        <a14:foregroundMark x1="85156" y1="69792" x2="85156" y2="69792"/>
                        <a14:foregroundMark x1="71875" y1="9375" x2="71875" y2="9375"/>
                        <a14:foregroundMark x1="70234" y1="8333" x2="70234" y2="8333"/>
                        <a14:foregroundMark x1="67578" y1="6146" x2="67578" y2="6146"/>
                        <a14:foregroundMark x1="66250" y1="5833" x2="66250" y2="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622" r="10014" b="3559"/>
          <a:stretch/>
        </p:blipFill>
        <p:spPr bwMode="auto">
          <a:xfrm>
            <a:off x="3491880" y="7937"/>
            <a:ext cx="1666916" cy="15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2500" y="3873243"/>
            <a:ext cx="38754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/>
              </a:rPr>
              <a:t>Скалозуб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/>
              </a:rPr>
              <a:t>Наталья Васильевна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Franklin Gothic Medium" panose="020B0603020102020204" pitchFamily="34" charset="0"/>
              <a:ea typeface="Calibri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Заместитель директора МБОУ СОШ №68</a:t>
            </a:r>
            <a:endParaRPr lang="ru-RU" sz="1600" b="1" i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33" y="139144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/>
                <a:hlinkClick r:id="rId5"/>
              </a:rPr>
              <a:t>khb_s68@edu.27.ru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57306" y="1979563"/>
            <a:ext cx="5598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Профессионально-личностный рост педагога в условиях современного образования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6709"/>
            <a:ext cx="374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https://www.skalozubnv-27.com/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93962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Личностное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0538" y="1020572"/>
            <a:ext cx="252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579" y="2926056"/>
            <a:ext cx="86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75845" y="1818059"/>
            <a:ext cx="236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Самоактуализация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985" y="4659982"/>
            <a:ext cx="868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ндивидом рождаются, личностью становятся, индивидуальность отстаивают!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media-public.canva.com/MADX7Q50ZoU/1/thumbnai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4243"/>
            <a:ext cx="938452" cy="9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79495" y="1325862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Прогрессивные изменения системного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возникновение и развитие которого детерминировано взаимодействием внешних обстоятельств.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6761" y="1354977"/>
            <a:ext cx="2880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Сознательная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деятельность, которая позволяет сохранять и приумножать качество своих навыков,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умений, квалификационных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характеристик, личностных черт, базы полезных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знаний.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 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44901" y="3363838"/>
            <a:ext cx="3222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Обретение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проявление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индивидуальности (своего «лица») 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жизни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профессиональной деятельности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29932" y="148346"/>
            <a:ext cx="7632848" cy="36004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32" y="654717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125" y="708212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383">
            <a:off x="2191118" y="2565088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383">
            <a:off x="2300374" y="2748692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7383">
            <a:off x="2435914" y="2899327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364">
            <a:off x="5600265" y="2520714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364">
            <a:off x="5252738" y="2856914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6364">
            <a:off x="5436346" y="2720702"/>
            <a:ext cx="5667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media-public.canva.com/MAC7EqAxc5M/1/thumbnail_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54" y="803811"/>
            <a:ext cx="908693" cy="9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-public.canva.com/MACAde2aC58/1/thumbnail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11" y="3177343"/>
            <a:ext cx="844428" cy="8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6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dia-public.canva.com/MAC3rjUTZvs/1/thumbnail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05" y="157740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169" y="128489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КПК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7297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СЕМИНАРЫ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33738">
            <a:off x="519705" y="3734224"/>
            <a:ext cx="223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КЛАССЫ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4828" y="261414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  <a:endParaRPr lang="ru-RU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8766" y="4060827"/>
            <a:ext cx="156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МО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013569">
            <a:off x="-97370" y="1578083"/>
            <a:ext cx="468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СООБЩЕСТВА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980362"/>
            <a:ext cx="168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</a:t>
            </a:r>
            <a:endParaRPr lang="ru-RU" b="1" dirty="0">
              <a:solidFill>
                <a:srgbClr val="00CC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7290" y="2173249"/>
            <a:ext cx="138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AE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 СЕТИ</a:t>
            </a:r>
            <a:endParaRPr lang="ru-RU" b="1" dirty="0">
              <a:solidFill>
                <a:srgbClr val="2AE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611030"/>
            <a:ext cx="82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3242754">
            <a:off x="5981968" y="1860963"/>
            <a:ext cx="340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ЧТЕНИЯ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51470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2709" y="4469582"/>
            <a:ext cx="26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ОБОБЩЕНИЕ ОПЫТА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000809">
            <a:off x="4988590" y="3762697"/>
            <a:ext cx="266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САМООБРАЗОВАНИЕ</a:t>
            </a:r>
            <a:endParaRPr lang="ru-RU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685126"/>
            <a:ext cx="32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АВТОРСКИЕ РАЗРАБОТКИ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 descr="https://media-public.canva.com/MABojO3zvf8/1/thumbn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69" y="2983472"/>
            <a:ext cx="1905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media-public.canva.com/MADTPHvGwXc/1/thumbnail_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94" y="-46036"/>
            <a:ext cx="1199301" cy="11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media-public.canva.com/MADityXxMyI/1/thumbnail_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62" y="3724240"/>
            <a:ext cx="1139218" cy="6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s://media-public.canva.com/MACe8IQW6XQ/1/thumbnail_lar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628" y="1207164"/>
            <a:ext cx="380828" cy="5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media-public.canva.com/MADfzhoek0I/1/thumbnail_lar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8014">
            <a:off x="271465" y="3763946"/>
            <a:ext cx="487383" cy="6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94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1" r="16695" b="5889"/>
          <a:stretch/>
        </p:blipFill>
        <p:spPr bwMode="auto">
          <a:xfrm>
            <a:off x="42298" y="0"/>
            <a:ext cx="894091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2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up/datas/182473/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3" r="70420"/>
          <a:stretch/>
        </p:blipFill>
        <p:spPr bwMode="auto">
          <a:xfrm>
            <a:off x="125178" y="0"/>
            <a:ext cx="2292144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911"/>
            <a:ext cx="19081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22" y="4265613"/>
            <a:ext cx="1908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" b="14729"/>
          <a:stretch/>
        </p:blipFill>
        <p:spPr bwMode="auto">
          <a:xfrm>
            <a:off x="5703281" y="71717"/>
            <a:ext cx="3440719" cy="507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766726" cy="70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27" y="132867"/>
            <a:ext cx="1275297" cy="95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://cro-nvr.ru/images/613-a5d25fec6a3e16e9a1ee4ff784a36bd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8" t="1" r="30034" b="33597"/>
          <a:stretch/>
        </p:blipFill>
        <p:spPr bwMode="auto">
          <a:xfrm>
            <a:off x="4499366" y="1415538"/>
            <a:ext cx="1178035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www.proobraz27.ru/upload/iblock/2a9/baner_ped_zvezdopa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67" b="82500" l="23750" r="77500">
                        <a14:foregroundMark x1="26250" y1="27500" x2="26250" y2="27500"/>
                        <a14:foregroundMark x1="31875" y1="18333" x2="31875" y2="18333"/>
                        <a14:foregroundMark x1="30000" y1="20833" x2="30000" y2="2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6" t="6124" r="20962" b="15128"/>
          <a:stretch/>
        </p:blipFill>
        <p:spPr bwMode="auto">
          <a:xfrm>
            <a:off x="4499366" y="3620001"/>
            <a:ext cx="1106396" cy="11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kaz\Desktop\i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28" y="2181447"/>
            <a:ext cx="1202499" cy="1247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91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12933" r="10034" b="5725"/>
          <a:stretch/>
        </p:blipFill>
        <p:spPr bwMode="auto">
          <a:xfrm>
            <a:off x="338616" y="-19616"/>
            <a:ext cx="8781154" cy="509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4685125"/>
            <a:ext cx="3266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https://www.pelikan27.com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1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1" b="7126"/>
          <a:stretch/>
        </p:blipFill>
        <p:spPr bwMode="auto">
          <a:xfrm>
            <a:off x="107504" y="123478"/>
            <a:ext cx="6314406" cy="282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8252"/>
          <a:stretch/>
        </p:blipFill>
        <p:spPr bwMode="auto">
          <a:xfrm>
            <a:off x="2771800" y="2371733"/>
            <a:ext cx="6251085" cy="27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94" y="4795064"/>
            <a:ext cx="34872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https://www.olgabogacheva.com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3250" y="396041"/>
            <a:ext cx="344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www.skalozubnv-27.com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4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 b="6432"/>
          <a:stretch/>
        </p:blipFill>
        <p:spPr bwMode="auto">
          <a:xfrm>
            <a:off x="107504" y="123478"/>
            <a:ext cx="5042046" cy="22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3" b="5997"/>
          <a:stretch/>
        </p:blipFill>
        <p:spPr bwMode="auto">
          <a:xfrm>
            <a:off x="4139952" y="2111841"/>
            <a:ext cx="5004048" cy="30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7" r="1546" b="6274"/>
          <a:stretch/>
        </p:blipFill>
        <p:spPr bwMode="auto">
          <a:xfrm rot="20574423">
            <a:off x="397977" y="2249482"/>
            <a:ext cx="3204643" cy="245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3245" r="2028" b="6185"/>
          <a:stretch/>
        </p:blipFill>
        <p:spPr bwMode="auto">
          <a:xfrm rot="21178482">
            <a:off x="5407218" y="74648"/>
            <a:ext cx="2860351" cy="205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5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аталья Скалозуб\Desktop\вымтупление ЗОЖ 2019\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854" y="-231272"/>
            <a:ext cx="4993294" cy="53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apf.mail.ru/cgi-bin/readmsg?id=15631971391139405054;0;1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23" name="Picture 3" descr="C:\Users\Наталья Скалозуб\Desktop\вымтупление ЗОЖ 2019\2017-12-14%2020-06-28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6458" l="14922" r="89375">
                        <a14:foregroundMark x1="69609" y1="14792" x2="69609" y2="14792"/>
                        <a14:foregroundMark x1="71484" y1="13125" x2="71484" y2="13125"/>
                        <a14:foregroundMark x1="67188" y1="17083" x2="67188" y2="17083"/>
                        <a14:foregroundMark x1="71719" y1="12292" x2="71719" y2="12292"/>
                        <a14:foregroundMark x1="67813" y1="13854" x2="67813" y2="13854"/>
                        <a14:foregroundMark x1="55859" y1="11354" x2="55859" y2="11354"/>
                        <a14:foregroundMark x1="80078" y1="52396" x2="80078" y2="52396"/>
                        <a14:foregroundMark x1="84609" y1="67813" x2="84609" y2="67813"/>
                        <a14:foregroundMark x1="86641" y1="68542" x2="86641" y2="68542"/>
                        <a14:foregroundMark x1="85156" y1="69792" x2="85156" y2="69792"/>
                        <a14:foregroundMark x1="71875" y1="9375" x2="71875" y2="9375"/>
                        <a14:foregroundMark x1="70234" y1="8333" x2="70234" y2="8333"/>
                        <a14:foregroundMark x1="67578" y1="6146" x2="67578" y2="6146"/>
                        <a14:foregroundMark x1="66250" y1="5833" x2="66250" y2="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29" t="2622" r="10014" b="3559"/>
          <a:stretch/>
        </p:blipFill>
        <p:spPr bwMode="auto">
          <a:xfrm>
            <a:off x="3491880" y="7937"/>
            <a:ext cx="1666916" cy="15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72500" y="3873243"/>
            <a:ext cx="387548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/>
              </a:rPr>
              <a:t>Скалозуб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Franklin Gothic Medium" panose="020B0603020102020204" pitchFamily="34" charset="0"/>
                <a:ea typeface="Calibri"/>
              </a:rPr>
              <a:t>Наталья Васильевна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  <a:latin typeface="Franklin Gothic Medium" panose="020B0603020102020204" pitchFamily="34" charset="0"/>
              <a:ea typeface="Calibri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Заместитель директора МБОУ СОШ №68</a:t>
            </a:r>
            <a:endParaRPr lang="ru-RU" sz="1600" b="1" i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33" y="139144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/>
                <a:hlinkClick r:id="rId5"/>
              </a:rPr>
              <a:t>khb_s68@edu.27.ru</a:t>
            </a:r>
            <a:r>
              <a:rPr lang="ru-RU" dirty="0" smtClean="0">
                <a:solidFill>
                  <a:srgbClr val="333333"/>
                </a:solidFill>
                <a:latin typeface="Arial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7306" y="1979563"/>
            <a:ext cx="5598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Профессионально-личностный рост педагога в условиях современного образования</a:t>
            </a:r>
            <a:endParaRPr lang="ru-RU" sz="2000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26709"/>
            <a:ext cx="3741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https://www.skalozubnv-27.com/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4048</TotalTime>
  <Words>133</Words>
  <Application>Microsoft Office PowerPoint</Application>
  <PresentationFormat>Экран (16:9)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Скалозуб</dc:creator>
  <cp:lastModifiedBy>Скалозуб Наталья Васильевна</cp:lastModifiedBy>
  <cp:revision>136</cp:revision>
  <dcterms:created xsi:type="dcterms:W3CDTF">2019-07-15T07:21:54Z</dcterms:created>
  <dcterms:modified xsi:type="dcterms:W3CDTF">2019-11-27T00:42:36Z</dcterms:modified>
</cp:coreProperties>
</file>