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FF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8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7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2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0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7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0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7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8BAB-F32A-4023-A2BA-DF1AF567F77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0CC4-1432-4529-9D87-8DAF5A42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077072"/>
            <a:ext cx="8928992" cy="2664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молодых педагогов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городской стажировочной площадки по работе с молодыми специалистами отрасли «Образование»</a:t>
            </a:r>
            <a:br>
              <a:rPr lang="ru-RU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МАУ ДО ЦЭВД «Отрада»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подходы к подготовке обучающихся к чемпионату профессионального мастерства школьников </a:t>
            </a:r>
            <a:r>
              <a:rPr lang="ru-RU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 Juniors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- 2021 и олимпиадам профессионального мастерства»</a:t>
            </a:r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ОТРАДА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36820" cy="15922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57E861-D38E-4A30-A99D-C09DE28DA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5022304" cy="33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486201"/>
            <a:ext cx="8424936" cy="30391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«….Международное движение </a:t>
            </a:r>
            <a:r>
              <a:rPr lang="ru-RU" sz="3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3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3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прижилось в нашей стране и становится, по сути, общенациональным. И конечно, прежде всего потому, что отвечает стратегическим задачам нашего развития, запросам системы образования, экономики, всего общества.</a:t>
            </a:r>
            <a:endParaRPr lang="ru-RU" sz="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 Важно то, что это помощь в выборе профессии, формирование новой современной производственной культуры,  и как результат – повышение производительности труда на базе новых знаний и навыков. И наконец, это создание социальных лифтов, которые обеспечивают профессиональный рост и карьеру. Всё это ценно для нашей страны и, без всяких сомнений, должно быть поддержано…»</a:t>
            </a:r>
            <a:endParaRPr lang="ru-RU" sz="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В.В. Путин, президент Российской Федерации</a:t>
            </a:r>
          </a:p>
        </p:txBody>
      </p:sp>
      <p:pic>
        <p:nvPicPr>
          <p:cNvPr id="4" name="Picture 8" descr="http://mtdata.ru/u19/photo3009/20546906008-0/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120"/>
            <a:ext cx="7072647" cy="31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ТРАДА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" y="692696"/>
            <a:ext cx="1656184" cy="15922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96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6f2/000634f9-b606772e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700"/>
            <a:ext cx="8568951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95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f.ppt-online.org/files/slide/e/eK78kMf3zqvlSJLbHGE92B1CrgQDcjNyOUx0tF/slide-1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82047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bs.twimg.com/media/C5qqa-qWcAAZIN7.jpg: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528393" cy="234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boushkola1.ru/images/nov2017/JuniorSkills/DSC_81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3456384" cy="238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bashinform.ru/upload/img_res1280/750bd1b9e5d44317/228_jpg_crop1517922083_ejw_12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826197" cy="1186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84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resent5.com/presentation/-157331846_454207747/image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bs.twimg.com/media/DVxOXWyXkAAXCf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736304" cy="207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0.wp.com/robotrack-rus.ru/wp-content/uploads/2018/01/Oblozhka.jpg?fit=2000%2C800&amp;ssl=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3456384" cy="1448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51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resent5.com/presentforday2/20170115/programma_obucheniya_ekspertov_wsr_v160416_images/programma_obucheniya_ekspertov_wsr_v160416_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3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p/pNWoJVLCPZ73gzdDXASweqHQTl06jEyR5cBY4k9FO2/slid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21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946/00115add-c2dd43eb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1" cy="64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ch1195.mskobr.ru/files/USTINOVA/OLYMP_FEST_KONK/JuniorSkills/IMG_46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1636"/>
            <a:ext cx="2088232" cy="1483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51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946/00115add-c2dd43eb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1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378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25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</dc:creator>
  <cp:lastModifiedBy>admin</cp:lastModifiedBy>
  <cp:revision>17</cp:revision>
  <dcterms:created xsi:type="dcterms:W3CDTF">2020-02-18T02:25:28Z</dcterms:created>
  <dcterms:modified xsi:type="dcterms:W3CDTF">2021-03-30T06:59:07Z</dcterms:modified>
</cp:coreProperties>
</file>