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462-2028-43E0-BA98-36A8E184F38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3A8-CE1E-46EC-ABB2-F702619FE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462-2028-43E0-BA98-36A8E184F38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3A8-CE1E-46EC-ABB2-F702619FE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462-2028-43E0-BA98-36A8E184F38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3A8-CE1E-46EC-ABB2-F702619FE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462-2028-43E0-BA98-36A8E184F38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3A8-CE1E-46EC-ABB2-F702619FE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462-2028-43E0-BA98-36A8E184F38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3A8-CE1E-46EC-ABB2-F702619FE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462-2028-43E0-BA98-36A8E184F38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3A8-CE1E-46EC-ABB2-F702619FE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462-2028-43E0-BA98-36A8E184F38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3A8-CE1E-46EC-ABB2-F702619FE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462-2028-43E0-BA98-36A8E184F38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3A8-CE1E-46EC-ABB2-F702619FE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462-2028-43E0-BA98-36A8E184F38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3A8-CE1E-46EC-ABB2-F702619FE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462-2028-43E0-BA98-36A8E184F38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3A8-CE1E-46EC-ABB2-F702619FE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462-2028-43E0-BA98-36A8E184F38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B3A8-CE1E-46EC-ABB2-F702619FE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B4462-2028-43E0-BA98-36A8E184F38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CB3A8-CE1E-46EC-ABB2-F702619FE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robofest.ru/bitrix/templates/default-robo/images/date-banner-mini.jpg"/>
          <p:cNvPicPr>
            <a:picLocks noChangeAspect="1" noChangeArrowheads="1"/>
          </p:cNvPicPr>
          <p:nvPr/>
        </p:nvPicPr>
        <p:blipFill>
          <a:blip r:embed="rId2" cstate="print"/>
          <a:srcRect l="17429" r="52685"/>
          <a:stretch>
            <a:fillRect/>
          </a:stretch>
        </p:blipFill>
        <p:spPr bwMode="auto">
          <a:xfrm>
            <a:off x="0" y="0"/>
            <a:ext cx="9144000" cy="30963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Подготовка детей к соревнованиям по робототехнике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8691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ПДО </a:t>
            </a:r>
            <a:r>
              <a:rPr lang="ru-RU" sz="1600" dirty="0" err="1" smtClean="0">
                <a:solidFill>
                  <a:schemeClr val="tx1"/>
                </a:solidFill>
              </a:rPr>
              <a:t>Коркин</a:t>
            </a:r>
            <a:r>
              <a:rPr lang="ru-RU" sz="1600" dirty="0" smtClean="0">
                <a:solidFill>
                  <a:schemeClr val="tx1"/>
                </a:solidFill>
              </a:rPr>
              <a:t> М.В.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МАУ  ДО ДДТ «Маленький принц»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89098998597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orldskills.ru/images/header-main-new-final.png"/>
          <p:cNvPicPr>
            <a:picLocks noChangeAspect="1" noChangeArrowheads="1"/>
          </p:cNvPicPr>
          <p:nvPr/>
        </p:nvPicPr>
        <p:blipFill>
          <a:blip r:embed="rId2" cstate="print"/>
          <a:srcRect l="32653" r="5090"/>
          <a:stretch>
            <a:fillRect/>
          </a:stretch>
        </p:blipFill>
        <p:spPr bwMode="auto">
          <a:xfrm>
            <a:off x="-1" y="0"/>
            <a:ext cx="9148505" cy="40770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соревнований.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Муниципальные</a:t>
            </a:r>
          </a:p>
          <a:p>
            <a:r>
              <a:rPr lang="ru-RU" dirty="0" smtClean="0"/>
              <a:t>Краевые</a:t>
            </a:r>
          </a:p>
          <a:p>
            <a:r>
              <a:rPr lang="ru-RU" dirty="0" smtClean="0"/>
              <a:t>Всероссийские </a:t>
            </a:r>
          </a:p>
          <a:p>
            <a:r>
              <a:rPr lang="ru-RU" dirty="0" smtClean="0"/>
              <a:t>Международные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tcube.kco27.ru/wp-content/uploads/2020/06/1-3.jpg"/>
          <p:cNvPicPr>
            <a:picLocks noChangeAspect="1" noChangeArrowheads="1"/>
          </p:cNvPicPr>
          <p:nvPr/>
        </p:nvPicPr>
        <p:blipFill>
          <a:blip r:embed="rId2" cstate="print"/>
          <a:srcRect l="28835"/>
          <a:stretch>
            <a:fillRect/>
          </a:stretch>
        </p:blipFill>
        <p:spPr bwMode="auto">
          <a:xfrm>
            <a:off x="827584" y="0"/>
            <a:ext cx="86764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Соревнования в г. Хабаровск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r>
              <a:rPr lang="en-US" dirty="0" err="1" smtClean="0"/>
              <a:t>WordSkills</a:t>
            </a:r>
            <a:r>
              <a:rPr lang="en-US" dirty="0" smtClean="0"/>
              <a:t> Junior</a:t>
            </a:r>
          </a:p>
          <a:p>
            <a:r>
              <a:rPr lang="ru-RU" dirty="0" err="1" smtClean="0"/>
              <a:t>Робофест</a:t>
            </a:r>
            <a:endParaRPr lang="ru-RU" dirty="0" smtClean="0"/>
          </a:p>
          <a:p>
            <a:r>
              <a:rPr lang="ru-RU" dirty="0" smtClean="0"/>
              <a:t>ВРО</a:t>
            </a:r>
          </a:p>
          <a:p>
            <a:r>
              <a:rPr lang="ru-RU" dirty="0" smtClean="0"/>
              <a:t>Выставки роботов</a:t>
            </a:r>
          </a:p>
          <a:p>
            <a:r>
              <a:rPr lang="ru-RU" dirty="0" smtClean="0"/>
              <a:t>Пр.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r="25745"/>
          <a:stretch>
            <a:fillRect/>
          </a:stretch>
        </p:blipFill>
        <p:spPr bwMode="auto">
          <a:xfrm>
            <a:off x="2483768" y="4005064"/>
            <a:ext cx="666023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Организации г. Хабаровска проводящие соревнования по робототехнике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7211144" cy="3993307"/>
          </a:xfrm>
        </p:spPr>
        <p:txBody>
          <a:bodyPr/>
          <a:lstStyle/>
          <a:p>
            <a:r>
              <a:rPr lang="ru-RU" dirty="0" smtClean="0"/>
              <a:t>ЦРО</a:t>
            </a:r>
          </a:p>
          <a:p>
            <a:r>
              <a:rPr lang="ru-RU" dirty="0" err="1" smtClean="0"/>
              <a:t>Техноспектр</a:t>
            </a:r>
            <a:endParaRPr lang="ru-RU" dirty="0" smtClean="0"/>
          </a:p>
          <a:p>
            <a:r>
              <a:rPr lang="ru-RU" dirty="0" err="1" smtClean="0"/>
              <a:t>Роботрек</a:t>
            </a:r>
            <a:endParaRPr lang="ru-RU" dirty="0" smtClean="0"/>
          </a:p>
          <a:p>
            <a:r>
              <a:rPr lang="ru-RU" dirty="0" smtClean="0"/>
              <a:t>ЦРР</a:t>
            </a:r>
          </a:p>
          <a:p>
            <a:r>
              <a:rPr lang="ru-RU" dirty="0" smtClean="0"/>
              <a:t>РМЦ</a:t>
            </a:r>
          </a:p>
          <a:p>
            <a:r>
              <a:rPr lang="ru-RU" dirty="0" smtClean="0"/>
              <a:t>КЦО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24624" t="23250" r="18926" b="29500"/>
          <a:stretch>
            <a:fillRect/>
          </a:stretch>
        </p:blipFill>
        <p:spPr bwMode="auto">
          <a:xfrm>
            <a:off x="0" y="0"/>
            <a:ext cx="9275846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Возрастные группы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Дошкольники</a:t>
            </a:r>
          </a:p>
          <a:p>
            <a:r>
              <a:rPr lang="ru-RU" dirty="0" smtClean="0"/>
              <a:t>Младшие школьники</a:t>
            </a:r>
          </a:p>
          <a:p>
            <a:r>
              <a:rPr lang="ru-RU" dirty="0" smtClean="0"/>
              <a:t>Средние</a:t>
            </a:r>
          </a:p>
          <a:p>
            <a:r>
              <a:rPr lang="ru-RU" dirty="0" smtClean="0"/>
              <a:t>Старшие</a:t>
            </a:r>
          </a:p>
          <a:p>
            <a:r>
              <a:rPr lang="ru-RU" smtClean="0"/>
              <a:t>Взрослые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Техническое оснащение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Конструкторы</a:t>
            </a:r>
          </a:p>
          <a:p>
            <a:r>
              <a:rPr lang="ru-RU" dirty="0" smtClean="0"/>
              <a:t>Наборы</a:t>
            </a:r>
          </a:p>
          <a:p>
            <a:r>
              <a:rPr lang="ru-RU" dirty="0" smtClean="0"/>
              <a:t>Готовые роботы</a:t>
            </a:r>
          </a:p>
          <a:p>
            <a:r>
              <a:rPr lang="ru-RU" dirty="0" smtClean="0"/>
              <a:t>Симуляторы</a:t>
            </a:r>
          </a:p>
          <a:p>
            <a:r>
              <a:rPr lang="ru-RU" dirty="0" smtClean="0"/>
              <a:t>ЧПУ оборудование</a:t>
            </a:r>
            <a:endParaRPr lang="ru-RU" dirty="0"/>
          </a:p>
        </p:txBody>
      </p:sp>
      <p:pic>
        <p:nvPicPr>
          <p:cNvPr id="2050" name="Picture 2" descr="http://robolymp.ru/bitrix/templates/.default/static/img/IO_robotics_logo_70x2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547" y="1628800"/>
            <a:ext cx="5431452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865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dirty="0" smtClean="0"/>
              <a:t>До встречи </a:t>
            </a:r>
            <a:r>
              <a:rPr lang="ru-RU" smtClean="0"/>
              <a:t>на соревнованиях!!!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74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Подготовка детей к соревнованиям по робототехнике</vt:lpstr>
      <vt:lpstr>Виды соревнований.</vt:lpstr>
      <vt:lpstr>Соревнования в г. Хабаровск</vt:lpstr>
      <vt:lpstr>Организации г. Хабаровска проводящие соревнования по робототехнике</vt:lpstr>
      <vt:lpstr>Возрастные группы</vt:lpstr>
      <vt:lpstr>Техническое оснащение</vt:lpstr>
      <vt:lpstr>До встречи на соревнованиях!!!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детей к соревнованиям по робототехнике</dc:title>
  <dc:creator>User</dc:creator>
  <cp:lastModifiedBy>User</cp:lastModifiedBy>
  <cp:revision>6</cp:revision>
  <dcterms:created xsi:type="dcterms:W3CDTF">2021-03-29T08:28:34Z</dcterms:created>
  <dcterms:modified xsi:type="dcterms:W3CDTF">2021-03-29T09:26:37Z</dcterms:modified>
</cp:coreProperties>
</file>