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6EAF6-16BD-40D9-B8A1-7061D78B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3C4801-1998-4D27-BA10-8F854878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5764-4FB4-4531-9524-2A816EF892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E4AF09-520A-4BC2-BFB1-50CC1CA2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428C32-E853-4719-9AAD-A3F03E7C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5EA9-42B3-4F24-B286-4F106F59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6D2B6-93EB-43EE-B3B4-886C5AD9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24D6E-E1C8-45F3-AACA-336825F9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790B9-33EA-4B70-9E1D-0434A0387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5764-4FB4-4531-9524-2A816EF892A4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1267E-DC9A-42AC-95AA-86867B70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70BC8-2413-471C-B9E1-574C5B32E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5EA9-42B3-4F24-B286-4F106F598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3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3E5C2B-8EFB-4DA9-BC80-0F459AE6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4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BADFE-3438-4579-B9A6-B7D7445C13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3A9550-9616-43E0-B364-568AC6DE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CB838-04A9-42C6-9587-60BFD490B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605F2D-5134-48AB-9A9B-AF3F83AC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99746-BA4B-4CF0-A7DE-7A5E2A024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0DD711-44DD-4181-98C7-33BB5388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B745C-BA9A-42D0-B2F4-7F614BD6B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2CEC11-F598-4A7D-B993-AD020136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55B373-E344-4454-AE9B-4B7D1C489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FBEF1C-1949-459D-BA7B-7C6F6259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5D61C-B86E-4402-A5F1-877DBFA63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3E2689-0419-4C8B-BF79-49B5365A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56AD2D-45BA-4373-9F87-F81956425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38AE1C-CC88-438D-8BF8-BA0D0D89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3000">
                <a:solidFill>
                  <a:srgbClr val="002060"/>
                </a:solidFill>
              </a:rPr>
              <a:t>ОСНОВНЫЕ ПОНЯТИЯ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AA76B-9C05-4C09-AB88-98052BC8A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967C65-BF15-4AC0-AFC0-E33F16B4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C0FA9-0B5A-4D84-820B-D7A5362B1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5416E0-F44B-41C3-B9F5-257D2A40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1A7153-70F5-4ABF-B33B-28B2AE445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8AA03D-5687-42F5-AC3B-465D2F1D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accent3">
                    <a:lumMod val="50000"/>
                  </a:schemeClr>
                </a:solidFill>
              </a:rPr>
              <a:t>СТРУКТУРА УПРАВЛЕНЧЕСКОГО ЦИКЛА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CE694-010D-4675-80CD-7BCC34E14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32E4FB-FD60-4071-B86E-C4FCC2A9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C08DE3-21DA-4AF5-8896-7398FBDF9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56EC2C-F603-48F7-8F5A-DA5945BE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3000">
                <a:solidFill>
                  <a:srgbClr val="002060"/>
                </a:solidFill>
              </a:rPr>
              <a:t>СТРУКТУРА РЕГИОНАЛЬНОЙ ПРОГРАММЫ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D6DB5-31CD-46FE-B8A4-B29E1E25F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2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34F52A-F298-4922-B009-4846036A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A9A2C-DCB5-484B-958B-F23061334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6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Medium Cond</vt:lpstr>
      <vt:lpstr>Тема Office</vt:lpstr>
      <vt:lpstr>Презентация PowerPoint</vt:lpstr>
      <vt:lpstr>Презентация PowerPoint</vt:lpstr>
      <vt:lpstr>ОСНОВНЫЕ ПОНЯТИЯ</vt:lpstr>
      <vt:lpstr>Презентация PowerPoint</vt:lpstr>
      <vt:lpstr>Презентация PowerPoint</vt:lpstr>
      <vt:lpstr>СТРУКТУРА УПРАВЛЕНЧЕСКОГО ЦИКЛА</vt:lpstr>
      <vt:lpstr>Презентация PowerPoint</vt:lpstr>
      <vt:lpstr>СТРУКТУРА РЕГИОНАЛЬНОЙ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Перминова Ольга Петровна</dc:creator>
  <cp:lastModifiedBy>Перминова Ольга Петровна</cp:lastModifiedBy>
  <cp:revision>1</cp:revision>
  <dcterms:created xsi:type="dcterms:W3CDTF">2023-02-02T01:57:19Z</dcterms:created>
  <dcterms:modified xsi:type="dcterms:W3CDTF">2023-02-02T01:57:19Z</dcterms:modified>
</cp:coreProperties>
</file>