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46CBD-EE65-4708-AAC5-DADC2E5AB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03F8A4-8537-49DC-9CFC-C3B540E9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0FCA-46F8-4046-BA8F-1E095271395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49097D-FC86-4C67-903E-D019807F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5F1672-606E-4112-A0EF-0E4BA08D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018F-3995-4AE8-84F2-CCC98EE10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86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2945A-7448-459D-BF17-1711CBE61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708DC-440F-480A-A412-760E67C2D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65E921-B85F-4A06-BD3D-DFC719D0B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0FCA-46F8-4046-BA8F-1E095271395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6A7491-FA53-4F47-ADAF-19502F5E8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AFBFCF-6BBD-444D-91BB-1F204DCD1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018F-3995-4AE8-84F2-CCC98EE10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18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05FB9B5B-A732-4D1C-BA44-AC12127A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F9AEF2-486F-4534-B0B5-70F144FBFA2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88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47515AE5-FF79-44A4-A8B7-355AD594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0D1A50-6446-4AB0-8EBC-1FF074C0AC6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7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>
            <a:extLst>
              <a:ext uri="{FF2B5EF4-FFF2-40B4-BE49-F238E27FC236}">
                <a16:creationId xmlns:a16="http://schemas.microsoft.com/office/drawing/2014/main" id="{F7673B27-A664-4C71-A05A-834F6929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232D1F-CA68-45CA-925F-6F98F1233A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52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Перминова Ольга Петровна</dc:creator>
  <cp:lastModifiedBy>Перминова Ольга Петровна</cp:lastModifiedBy>
  <cp:revision>1</cp:revision>
  <dcterms:created xsi:type="dcterms:W3CDTF">2023-02-02T01:58:14Z</dcterms:created>
  <dcterms:modified xsi:type="dcterms:W3CDTF">2023-02-02T01:58:14Z</dcterms:modified>
</cp:coreProperties>
</file>