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67" r:id="rId4"/>
    <p:sldId id="261" r:id="rId5"/>
    <p:sldId id="263" r:id="rId6"/>
    <p:sldId id="262" r:id="rId7"/>
    <p:sldId id="265" r:id="rId8"/>
    <p:sldId id="258" r:id="rId9"/>
    <p:sldId id="257" r:id="rId10"/>
    <p:sldId id="264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690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D3E982-A2BB-4858-897D-B6D40DB52E4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56920A-64B1-49D0-BD46-0F61B58F0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\ШУМ\SborkaSHUM\Presentation\08 Тетю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18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ГЭ\Desktop\IMG_20201210_1105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6" t="33778" r="539" b="-1"/>
          <a:stretch/>
        </p:blipFill>
        <p:spPr bwMode="auto">
          <a:xfrm>
            <a:off x="467544" y="2708920"/>
            <a:ext cx="3644721" cy="3229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ГЭ\Desktop\IMG_20201210_111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46" b="19324"/>
          <a:stretch/>
        </p:blipFill>
        <p:spPr bwMode="auto">
          <a:xfrm>
            <a:off x="4644008" y="2225489"/>
            <a:ext cx="3657600" cy="267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ГЭ\Desktop\IMG_20201210_0952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6" b="13611"/>
          <a:stretch/>
        </p:blipFill>
        <p:spPr bwMode="auto">
          <a:xfrm>
            <a:off x="4211960" y="4427278"/>
            <a:ext cx="4764021" cy="2369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5312"/>
            <a:ext cx="8827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 формате </a:t>
            </a:r>
          </a:p>
        </p:txBody>
      </p:sp>
    </p:spTree>
    <p:extLst>
      <p:ext uri="{BB962C8B-B14F-4D97-AF65-F5344CB8AC3E}">
        <p14:creationId xmlns="" xmlns:p14="http://schemas.microsoft.com/office/powerpoint/2010/main" val="14239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ГЭ\Desktop\IMG-20201210-WA00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34" r="7491" b="19410"/>
          <a:stretch/>
        </p:blipFill>
        <p:spPr bwMode="auto">
          <a:xfrm>
            <a:off x="4242743" y="4293096"/>
            <a:ext cx="4855335" cy="2395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ГЭ\Desktop\IMG_20201210_1837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7" t="6199" r="888" b="8396"/>
          <a:stretch/>
        </p:blipFill>
        <p:spPr bwMode="auto">
          <a:xfrm>
            <a:off x="198522" y="2309749"/>
            <a:ext cx="4507606" cy="3181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268760"/>
            <a:ext cx="711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(он-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уровень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ранней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успешное поступление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этого взаимодействия учащиеся приобщаются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обучения в стенах общеобразовательного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 при переходе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непрерывность и преемственность школьного и вузовского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7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8402139"/>
              </p:ext>
            </p:extLst>
          </p:nvPr>
        </p:nvGraphicFramePr>
        <p:xfrm>
          <a:off x="14090" y="2109049"/>
          <a:ext cx="9036496" cy="45603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81186"/>
                <a:gridCol w="5855310"/>
              </a:tblGrid>
              <a:tr h="368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ПГУ им. Шолом-Алейхема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(г. Биробиджан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Олимпиады, конференции, дни открытых дверей, конкурсы, творческие мероприятия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ДВГМУ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(г. Хабаровск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класс, целевое обучение, дни открытых дверей, конференции, конкурсы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ДВГУПС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(г. Хабаровск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международного сотрудничества, кафедра культурологи, кафедра права, он-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лекции и практикумы, круглые столы, конференции, родительские собрания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(г. Хабаровск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«Звезда»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НИУ ВШЭ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(г. Москва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образовательных программ в дистанционном формате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859" y="90872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Гимназии в системе  «Школа – ВУЗ»</a:t>
            </a:r>
          </a:p>
        </p:txBody>
      </p:sp>
    </p:spTree>
    <p:extLst>
      <p:ext uri="{BB962C8B-B14F-4D97-AF65-F5344CB8AC3E}">
        <p14:creationId xmlns="" xmlns:p14="http://schemas.microsoft.com/office/powerpoint/2010/main" val="372674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ВУЗами: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взаимодействие;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работа;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преподавательская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работа;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ГЭ\Desktop\IMG-20200603-WA0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58"/>
          <a:stretch/>
        </p:blipFill>
        <p:spPr bwMode="auto">
          <a:xfrm>
            <a:off x="179512" y="2678806"/>
            <a:ext cx="4876800" cy="4035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ГЭ\Desktop\IMG-20200603-WA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0" t="11553" r="10601" b="3496"/>
          <a:stretch/>
        </p:blipFill>
        <p:spPr bwMode="auto">
          <a:xfrm>
            <a:off x="5177307" y="3026534"/>
            <a:ext cx="3451538" cy="3541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301" y="1196752"/>
            <a:ext cx="743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Слёт «Будущих медиков»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соглашения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ДВГМУ</a:t>
            </a:r>
          </a:p>
        </p:txBody>
      </p:sp>
    </p:spTree>
    <p:extLst>
      <p:ext uri="{BB962C8B-B14F-4D97-AF65-F5344CB8AC3E}">
        <p14:creationId xmlns="" xmlns:p14="http://schemas.microsoft.com/office/powerpoint/2010/main" val="38384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ГЭ\Desktop\WhatsApp-Image-2021-02-27-at-11.08.17-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9" t="13273" r="4137"/>
          <a:stretch/>
        </p:blipFill>
        <p:spPr bwMode="auto">
          <a:xfrm>
            <a:off x="0" y="2112774"/>
            <a:ext cx="5962919" cy="422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ГЭ\Desktop\WhatsApp-Image-2021-02-27-at-11.08.18-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9" t="9473" r="701" b="18435"/>
          <a:stretch/>
        </p:blipFill>
        <p:spPr bwMode="auto">
          <a:xfrm>
            <a:off x="4349070" y="4175193"/>
            <a:ext cx="4794930" cy="2664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96752"/>
            <a:ext cx="682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ДВГМУ</a:t>
            </a:r>
          </a:p>
        </p:txBody>
      </p:sp>
    </p:spTree>
    <p:extLst>
      <p:ext uri="{BB962C8B-B14F-4D97-AF65-F5344CB8AC3E}">
        <p14:creationId xmlns="" xmlns:p14="http://schemas.microsoft.com/office/powerpoint/2010/main" val="2207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ГЭ\Desktop\shkolniki-669x6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6" t="4770" r="5164" b="12491"/>
          <a:stretch/>
        </p:blipFill>
        <p:spPr bwMode="auto">
          <a:xfrm>
            <a:off x="0" y="2194940"/>
            <a:ext cx="5078563" cy="4649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ГЭ\Desktop\Snimok-ekrana-ot-2021-04-11-10-26-4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06"/>
          <a:stretch/>
        </p:blipFill>
        <p:spPr bwMode="auto">
          <a:xfrm>
            <a:off x="5220072" y="2420888"/>
            <a:ext cx="3800475" cy="382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94611"/>
            <a:ext cx="77263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ДВГМУ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8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ГЭ\Desktop\40de76d3-c30f-4936-acf9-c9ca3bc4dc6d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47"/>
          <a:stretch/>
        </p:blipFill>
        <p:spPr bwMode="auto">
          <a:xfrm>
            <a:off x="4051300" y="3173442"/>
            <a:ext cx="5092700" cy="368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ГЭ\Desktop\e63a0b26-e5e0-480d-ab4a-29373c3c9bb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" y="2325073"/>
            <a:ext cx="4055098" cy="4055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633" y="11247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Школы международного сотрудничества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7017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ГЭ\Desktop\11612412-c317-4b4b-8827-f00b8be902a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80" b="9955"/>
          <a:stretch/>
        </p:blipFill>
        <p:spPr bwMode="auto">
          <a:xfrm>
            <a:off x="48482" y="2348880"/>
            <a:ext cx="5198837" cy="2825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Э\Desktop\c195339c-1491-4fa0-99d3-9abab16540f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86"/>
          <a:stretch/>
        </p:blipFill>
        <p:spPr bwMode="auto">
          <a:xfrm>
            <a:off x="5159678" y="3573016"/>
            <a:ext cx="3915040" cy="320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98" y="980728"/>
            <a:ext cx="904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ДВГУПС</a:t>
            </a:r>
          </a:p>
        </p:txBody>
      </p:sp>
    </p:spTree>
    <p:extLst>
      <p:ext uri="{BB962C8B-B14F-4D97-AF65-F5344CB8AC3E}">
        <p14:creationId xmlns="" xmlns:p14="http://schemas.microsoft.com/office/powerpoint/2010/main" val="29851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ГЭ\Desktop\05ac4856-9998-49fe-ac64-e60dc11151dc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5" b="17872"/>
          <a:stretch/>
        </p:blipFill>
        <p:spPr bwMode="auto">
          <a:xfrm>
            <a:off x="0" y="1916832"/>
            <a:ext cx="4860032" cy="2871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ГЭ\Desktop\069ae1b6-d123-4a5d-877b-60fed9646c7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18" b="17863"/>
          <a:stretch/>
        </p:blipFill>
        <p:spPr bwMode="auto">
          <a:xfrm>
            <a:off x="4258788" y="4522035"/>
            <a:ext cx="4854480" cy="2305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217097"/>
            <a:ext cx="787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«Молодые лидеры» ДВГУПС</a:t>
            </a:r>
          </a:p>
        </p:txBody>
      </p:sp>
    </p:spTree>
    <p:extLst>
      <p:ext uri="{BB962C8B-B14F-4D97-AF65-F5344CB8AC3E}">
        <p14:creationId xmlns="" xmlns:p14="http://schemas.microsoft.com/office/powerpoint/2010/main" val="39701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211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ЕГЭ</dc:creator>
  <cp:lastModifiedBy>Admin-Video</cp:lastModifiedBy>
  <cp:revision>21</cp:revision>
  <dcterms:created xsi:type="dcterms:W3CDTF">2021-12-05T23:37:20Z</dcterms:created>
  <dcterms:modified xsi:type="dcterms:W3CDTF">2021-12-08T10:29:49Z</dcterms:modified>
</cp:coreProperties>
</file>